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65" r:id="rId9"/>
    <p:sldId id="261" r:id="rId10"/>
    <p:sldId id="266" r:id="rId11"/>
    <p:sldId id="267" r:id="rId12"/>
    <p:sldId id="262" r:id="rId13"/>
    <p:sldId id="264" r:id="rId14"/>
    <p:sldId id="270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88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6611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jpg"/><Relationship Id="rId4" Type="http://schemas.openxmlformats.org/officeDocument/2006/relationships/image" Target="../media/image52.jpg"/><Relationship Id="rId5" Type="http://schemas.openxmlformats.org/officeDocument/2006/relationships/image" Target="../media/image2.png"/><Relationship Id="rId6" Type="http://schemas.openxmlformats.org/officeDocument/2006/relationships/image" Target="../media/image39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52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6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2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20" Type="http://schemas.openxmlformats.org/officeDocument/2006/relationships/image" Target="../media/image36.png"/><Relationship Id="rId21" Type="http://schemas.openxmlformats.org/officeDocument/2006/relationships/image" Target="../media/image37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microsoft.com/office/2007/relationships/hdphoto" Target="../media/hdphoto1.wdp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jpeg"/><Relationship Id="rId16" Type="http://schemas.openxmlformats.org/officeDocument/2006/relationships/image" Target="../media/image32.png"/><Relationship Id="rId17" Type="http://schemas.openxmlformats.org/officeDocument/2006/relationships/image" Target="../media/image33.gif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44.jpg"/><Relationship Id="rId5" Type="http://schemas.openxmlformats.org/officeDocument/2006/relationships/image" Target="../media/image2.png"/><Relationship Id="rId6" Type="http://schemas.openxmlformats.org/officeDocument/2006/relationships/image" Target="../media/image39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l="8046" t="8048" r="8046" b="24145"/>
          <a:stretch/>
        </p:blipFill>
        <p:spPr>
          <a:xfrm>
            <a:off x="0" y="-857250"/>
            <a:ext cx="914400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/>
          <p:nvPr/>
        </p:nvSpPr>
        <p:spPr>
          <a:xfrm>
            <a:off x="180083" y="1862500"/>
            <a:ext cx="7809957" cy="1585550"/>
          </a:xfrm>
          <a:prstGeom prst="parallelogram">
            <a:avLst>
              <a:gd name="adj" fmla="val 25000"/>
            </a:avLst>
          </a:prstGeom>
          <a:solidFill>
            <a:srgbClr val="D9D2E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842197" y="1862500"/>
            <a:ext cx="5459700" cy="141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/>
              <a:t>R</a:t>
            </a:r>
            <a:r>
              <a:rPr lang="en" sz="4000" dirty="0"/>
              <a:t>ECENT</a:t>
            </a:r>
            <a:r>
              <a:rPr lang="en" sz="4800" dirty="0"/>
              <a:t> </a:t>
            </a:r>
            <a:r>
              <a:rPr lang="en-US" sz="4800" dirty="0" smtClean="0"/>
              <a:t>news and </a:t>
            </a:r>
            <a:r>
              <a:rPr lang="en" sz="4800" dirty="0" smtClean="0"/>
              <a:t>P</a:t>
            </a:r>
            <a:r>
              <a:rPr lang="en" sz="4000" dirty="0" smtClean="0"/>
              <a:t>RESS</a:t>
            </a:r>
            <a:endParaRPr lang="en" sz="4000" dirty="0"/>
          </a:p>
        </p:txBody>
      </p:sp>
      <p:pic>
        <p:nvPicPr>
          <p:cNvPr id="59" name="Shape 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8450" y="0"/>
            <a:ext cx="6227075" cy="15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47355" y="4502700"/>
            <a:ext cx="22239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Joey Parsi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0-25 at 6.3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6" y="0"/>
            <a:ext cx="7262431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819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25 at 6.40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150030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800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000" y="-114725"/>
            <a:ext cx="9451752" cy="5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000" y="-114725"/>
            <a:ext cx="9451750" cy="5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190875" cy="81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262200" y="793225"/>
            <a:ext cx="1614000" cy="706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950" y="827237"/>
            <a:ext cx="1514475" cy="6381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0" name="Shape 1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7850" y="906174"/>
            <a:ext cx="6026844" cy="5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0475" y="1558487"/>
            <a:ext cx="6423477" cy="65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90476" y="2180937"/>
            <a:ext cx="6563055" cy="54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3911" y="2688599"/>
            <a:ext cx="1456125" cy="87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05187" y="3616625"/>
            <a:ext cx="4945856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07912" y="2970799"/>
            <a:ext cx="4290700" cy="5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93312" y="4083650"/>
            <a:ext cx="4717975" cy="100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000" y="-114725"/>
            <a:ext cx="9451752" cy="5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000" y="-114725"/>
            <a:ext cx="9451750" cy="5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 b="25821"/>
          <a:stretch/>
        </p:blipFill>
        <p:spPr>
          <a:xfrm>
            <a:off x="-51000" y="-114725"/>
            <a:ext cx="9451750" cy="5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6">
            <a:alphaModFix/>
          </a:blip>
          <a:srcRect t="8056" b="8540"/>
          <a:stretch/>
        </p:blipFill>
        <p:spPr>
          <a:xfrm>
            <a:off x="-51000" y="-114724"/>
            <a:ext cx="9451750" cy="5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3190875" cy="81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3334800" y="-76200"/>
            <a:ext cx="5153700" cy="81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See why 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Giggles N’ Hugs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 was named 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LA’s #1 Birthday Party Destination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 by </a:t>
            </a:r>
            <a:r>
              <a:rPr lang="en" sz="3600" b="1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Nickelodeon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!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983225" y="1392925"/>
            <a:ext cx="6128700" cy="1638600"/>
          </a:xfrm>
          <a:prstGeom prst="rect">
            <a:avLst/>
          </a:prstGeom>
          <a:solidFill>
            <a:srgbClr val="FFFFFF">
              <a:alpha val="5691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Our “one-of-a-kind” birthday parties are filled with 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NONSTOP EXCITEMENT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 and 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FUN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! - all set inside our dazzling 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6,000-foot family restaurants and playspaces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. 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2900600" y="3192200"/>
            <a:ext cx="6128700" cy="1638600"/>
          </a:xfrm>
          <a:prstGeom prst="rect">
            <a:avLst/>
          </a:prstGeom>
          <a:solidFill>
            <a:srgbClr val="FFFFFF">
              <a:alpha val="5691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We take care of 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EVERY SINGLE DETAIL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. Enjoy the day, knowing that our award-winning, </a:t>
            </a:r>
            <a:r>
              <a:rPr lang="en" sz="3000" b="1">
                <a:latin typeface="Amatic SC"/>
                <a:ea typeface="Amatic SC"/>
                <a:cs typeface="Amatic SC"/>
                <a:sym typeface="Amatic SC"/>
              </a:rPr>
              <a:t>professional staff</a:t>
            </a:r>
            <a:r>
              <a:rPr lang="en" sz="3000">
                <a:latin typeface="Amatic SC"/>
                <a:ea typeface="Amatic SC"/>
                <a:cs typeface="Amatic SC"/>
                <a:sym typeface="Amatic SC"/>
              </a:rPr>
              <a:t> is handling set up, clean up, and everything in between.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-236"/>
          <a:stretch/>
        </p:blipFill>
        <p:spPr bwMode="auto">
          <a:xfrm>
            <a:off x="120651" y="181895"/>
            <a:ext cx="8870948" cy="4846707"/>
          </a:xfrm>
          <a:prstGeom prst="rect">
            <a:avLst/>
          </a:prstGeom>
          <a:noFill/>
          <a:ln>
            <a:solidFill>
              <a:srgbClr val="B81C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20651" y="181895"/>
            <a:ext cx="8870948" cy="48467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cer\Desktop\8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17852" r="5521" b="15089"/>
          <a:stretch/>
        </p:blipFill>
        <p:spPr bwMode="auto">
          <a:xfrm>
            <a:off x="6737985" y="181895"/>
            <a:ext cx="2198515" cy="56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авоъгълник 9"/>
          <p:cNvSpPr/>
          <p:nvPr/>
        </p:nvSpPr>
        <p:spPr>
          <a:xfrm>
            <a:off x="158751" y="262367"/>
            <a:ext cx="5099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Corporate Video Overview</a:t>
            </a:r>
          </a:p>
        </p:txBody>
      </p:sp>
      <p:cxnSp>
        <p:nvCxnSpPr>
          <p:cNvPr id="11" name="Право съединение 10"/>
          <p:cNvCxnSpPr/>
          <p:nvPr/>
        </p:nvCxnSpPr>
        <p:spPr>
          <a:xfrm>
            <a:off x="267572" y="742950"/>
            <a:ext cx="476162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Joey Parsi talks about Giggles N Hugs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805544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7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00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841" y="33775"/>
            <a:ext cx="770561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4">
            <a:alphaModFix/>
          </a:blip>
          <a:srcRect r="12982"/>
          <a:stretch/>
        </p:blipFill>
        <p:spPr>
          <a:xfrm>
            <a:off x="0" y="0"/>
            <a:ext cx="9143999" cy="34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5">
            <a:alphaModFix/>
          </a:blip>
          <a:srcRect r="13897"/>
          <a:stretch/>
        </p:blipFill>
        <p:spPr>
          <a:xfrm>
            <a:off x="0" y="-37050"/>
            <a:ext cx="9143999" cy="35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190875" cy="8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7300" y="3652950"/>
            <a:ext cx="6429375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9" cy="606983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90875" cy="8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811350"/>
            <a:ext cx="20764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424" y="1657662"/>
            <a:ext cx="8685150" cy="96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698" y="2825998"/>
            <a:ext cx="5367324" cy="11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8">
            <a:alphaModFix/>
          </a:blip>
          <a:srcRect b="51676"/>
          <a:stretch/>
        </p:blipFill>
        <p:spPr>
          <a:xfrm>
            <a:off x="3635200" y="4119299"/>
            <a:ext cx="5279375" cy="10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Celebrity Guests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6-10-25 at 6.4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093850"/>
            <a:ext cx="3999899" cy="3842837"/>
          </a:xfrm>
          <a:prstGeom prst="rect">
            <a:avLst/>
          </a:prstGeom>
        </p:spPr>
      </p:pic>
      <p:pic>
        <p:nvPicPr>
          <p:cNvPr id="6" name="Picture 5" descr="Screen Shot 2016-10-25 at 6.43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57" y="1093850"/>
            <a:ext cx="3962139" cy="361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7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17025" r="18777"/>
          <a:stretch/>
        </p:blipFill>
        <p:spPr>
          <a:xfrm>
            <a:off x="3858211" y="196675"/>
            <a:ext cx="2450974" cy="289875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90875" cy="8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700" y="254002"/>
            <a:ext cx="2756801" cy="3054226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9" name="Shape 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825" y="1047435"/>
            <a:ext cx="4012024" cy="2672074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0" name="Shape 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5650" y="2722568"/>
            <a:ext cx="3190875" cy="2249681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409675" y="3955600"/>
            <a:ext cx="5833800" cy="8622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800" dirty="0" smtClean="0"/>
              <a:t>Recent</a:t>
            </a:r>
            <a:r>
              <a:rPr lang="en" sz="4800" dirty="0" smtClean="0"/>
              <a:t> </a:t>
            </a:r>
            <a:r>
              <a:rPr lang="en" sz="4800" dirty="0"/>
              <a:t>Guests!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76512" y="2336175"/>
            <a:ext cx="1896800" cy="25389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-236"/>
          <a:stretch/>
        </p:blipFill>
        <p:spPr bwMode="auto">
          <a:xfrm>
            <a:off x="120651" y="181895"/>
            <a:ext cx="8870948" cy="4846707"/>
          </a:xfrm>
          <a:prstGeom prst="rect">
            <a:avLst/>
          </a:prstGeom>
          <a:noFill/>
          <a:ln>
            <a:solidFill>
              <a:srgbClr val="B81C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20651" y="181895"/>
            <a:ext cx="8870948" cy="48467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cer\Desktop\8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17852" r="5521" b="15089"/>
          <a:stretch/>
        </p:blipFill>
        <p:spPr bwMode="auto">
          <a:xfrm>
            <a:off x="6737985" y="181895"/>
            <a:ext cx="2198515" cy="56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авоъгълник 9"/>
          <p:cNvSpPr/>
          <p:nvPr/>
        </p:nvSpPr>
        <p:spPr>
          <a:xfrm>
            <a:off x="158751" y="262367"/>
            <a:ext cx="5022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National Media Coverage</a:t>
            </a:r>
          </a:p>
        </p:txBody>
      </p:sp>
      <p:cxnSp>
        <p:nvCxnSpPr>
          <p:cNvPr id="11" name="Право съединение 10"/>
          <p:cNvCxnSpPr/>
          <p:nvPr/>
        </p:nvCxnSpPr>
        <p:spPr>
          <a:xfrm>
            <a:off x="267572" y="742950"/>
            <a:ext cx="468542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C:\Users\acer\Desktop\new_york_magaz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97" y="2868149"/>
            <a:ext cx="1130078" cy="3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acer\Desktop\People_Magazine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49" y="1932029"/>
            <a:ext cx="961831" cy="39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acer\Desktop\Bloomberg-Businessweek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4" y="1215855"/>
            <a:ext cx="1275361" cy="2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C:\Users\acer\Desktop\client-logo-examin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1600" r="5007" b="31533"/>
          <a:stretch>
            <a:fillRect/>
          </a:stretch>
        </p:blipFill>
        <p:spPr bwMode="auto">
          <a:xfrm>
            <a:off x="347670" y="2761789"/>
            <a:ext cx="1341241" cy="33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C:\Users\acer\Desktop\img-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9" y="1990704"/>
            <a:ext cx="1174290" cy="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728" y="2830609"/>
            <a:ext cx="488957" cy="48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9074" y="2820237"/>
            <a:ext cx="776864" cy="48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52" l="0" r="100000">
                        <a14:foregroundMark x1="4027" y1="88793" x2="4027" y2="88793"/>
                        <a14:foregroundMark x1="14765" y1="87069" x2="14765" y2="87069"/>
                        <a14:foregroundMark x1="32215" y1="88793" x2="32215" y2="88793"/>
                        <a14:foregroundMark x1="40940" y1="86207" x2="40940" y2="86207"/>
                        <a14:foregroundMark x1="48993" y1="87069" x2="48993" y2="87069"/>
                        <a14:foregroundMark x1="60403" y1="87931" x2="60403" y2="87931"/>
                        <a14:foregroundMark x1="67785" y1="86207" x2="67785" y2="86207"/>
                        <a14:foregroundMark x1="83893" y1="87069" x2="83893" y2="87069"/>
                        <a14:foregroundMark x1="95302" y1="76724" x2="95302" y2="76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219" y="1863533"/>
            <a:ext cx="517909" cy="40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 descr="C:\Users\acer\Desktop\us+weekly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01" y="2605248"/>
            <a:ext cx="665883" cy="6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89" y="3782721"/>
            <a:ext cx="1608413" cy="221961"/>
          </a:xfrm>
          <a:prstGeom prst="rect">
            <a:avLst/>
          </a:prstGeom>
        </p:spPr>
      </p:pic>
      <p:pic>
        <p:nvPicPr>
          <p:cNvPr id="53" name="Picture 2" descr="G:\Nestor Shared G\AA_QS_ARCHIVE_MAY10\139\GIGL powerpoint\Wall_street_journal_logo-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15571" y="4343456"/>
            <a:ext cx="2399213" cy="332942"/>
          </a:xfrm>
          <a:prstGeom prst="rect">
            <a:avLst/>
          </a:prstGeom>
          <a:noFill/>
        </p:spPr>
      </p:pic>
      <p:pic>
        <p:nvPicPr>
          <p:cNvPr id="54" name="Picture 3" descr="G:\Nestor Shared G\AA_QS_ARCHIVE_MAY10\139\GIGL powerpoint\forbes_logo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02038" y="3509314"/>
            <a:ext cx="1072812" cy="384388"/>
          </a:xfrm>
          <a:prstGeom prst="rect">
            <a:avLst/>
          </a:prstGeom>
          <a:noFill/>
        </p:spPr>
      </p:pic>
      <p:pic>
        <p:nvPicPr>
          <p:cNvPr id="55" name="Picture 4" descr="G:\Nestor Shared G\AA_QS_ARCHIVE_MAY10\139\GIGL powerpoint\latest.gi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55853" y="1269682"/>
            <a:ext cx="1710950" cy="342190"/>
          </a:xfrm>
          <a:prstGeom prst="rect">
            <a:avLst/>
          </a:prstGeom>
          <a:noFill/>
        </p:spPr>
      </p:pic>
      <p:pic>
        <p:nvPicPr>
          <p:cNvPr id="56" name="Picture 5" descr="G:\Nestor Shared G\AA_QS_ARCHIVE_MAY10\139\GIGL powerpoint\screen_shot_2014-05-01_at_1.11.08_pm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51300" y="4308775"/>
            <a:ext cx="1891294" cy="402305"/>
          </a:xfrm>
          <a:prstGeom prst="rect">
            <a:avLst/>
          </a:prstGeom>
          <a:noFill/>
        </p:spPr>
      </p:pic>
      <p:pic>
        <p:nvPicPr>
          <p:cNvPr id="57" name="Picture 6" descr="G:\Nestor Shared G\AA_QS_ARCHIVE_MAY10\139\GIGL powerpoint\The_New_York_Times_logo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99847" y="1992920"/>
            <a:ext cx="1507659" cy="221961"/>
          </a:xfrm>
          <a:prstGeom prst="rect">
            <a:avLst/>
          </a:prstGeom>
          <a:noFill/>
        </p:spPr>
      </p:pic>
      <p:pic>
        <p:nvPicPr>
          <p:cNvPr id="58" name="Picture 7" descr="G:\Nestor Shared G\AA_QS_ARCHIVE_MAY10\139\GIGL powerpoint\PerezHiltonLogo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737985" y="1215855"/>
            <a:ext cx="1923663" cy="467175"/>
          </a:xfrm>
          <a:prstGeom prst="rect">
            <a:avLst/>
          </a:prstGeom>
          <a:noFill/>
        </p:spPr>
      </p:pic>
      <p:pic>
        <p:nvPicPr>
          <p:cNvPr id="59" name="Picture 8" descr="G:\Nestor Shared G\AA_QS_ARCHIVE_MAY10\139\GIGL powerpoint\radaronline-logo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745767" y="3479713"/>
            <a:ext cx="1183792" cy="311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3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998" y="-48150"/>
            <a:ext cx="9195000" cy="6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90875" cy="81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/>
          <p:nvPr/>
        </p:nvSpPr>
        <p:spPr>
          <a:xfrm>
            <a:off x="262200" y="793225"/>
            <a:ext cx="1614000" cy="706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50" y="827237"/>
            <a:ext cx="1514475" cy="6381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2" name="Shape 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9875" y="1668125"/>
            <a:ext cx="695325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200" y="2376450"/>
            <a:ext cx="67246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94237" y="3618162"/>
            <a:ext cx="6791325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0-25 at 6.27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" y="0"/>
            <a:ext cx="7128273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858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998" y="-48150"/>
            <a:ext cx="9195000" cy="6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000" y="-114725"/>
            <a:ext cx="9451752" cy="630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190875" cy="81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262200" y="793225"/>
            <a:ext cx="1614000" cy="706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950" y="827237"/>
            <a:ext cx="1514475" cy="6381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5" name="Shape 1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199" y="1616324"/>
            <a:ext cx="5514108" cy="63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13862" y="2355700"/>
            <a:ext cx="6300974" cy="6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098" y="3059474"/>
            <a:ext cx="7234899" cy="9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05925" y="4104425"/>
            <a:ext cx="7316849" cy="8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0874" y="-48149"/>
            <a:ext cx="1982484" cy="154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ch-day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92</Words>
  <Application>Microsoft Macintosh PowerPoint</Application>
  <PresentationFormat>On-screen Show (16:9)</PresentationFormat>
  <Paragraphs>9</Paragraphs>
  <Slides>14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beach-day</vt:lpstr>
      <vt:lpstr>PowerPoint Presentation</vt:lpstr>
      <vt:lpstr>PowerPoint Presentation</vt:lpstr>
      <vt:lpstr>PowerPoint Presentation</vt:lpstr>
      <vt:lpstr>Celebrity Guests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Joey Parsi</cp:lastModifiedBy>
  <cp:revision>5</cp:revision>
  <dcterms:modified xsi:type="dcterms:W3CDTF">2016-10-26T02:14:13Z</dcterms:modified>
</cp:coreProperties>
</file>