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8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  <p:sldMasterId id="2147483674" r:id="rId3"/>
    <p:sldMasterId id="2147483699" r:id="rId4"/>
    <p:sldMasterId id="2147483739" r:id="rId5"/>
    <p:sldMasterId id="2147483753" r:id="rId6"/>
    <p:sldMasterId id="2147483767" r:id="rId7"/>
    <p:sldMasterId id="2147483781" r:id="rId8"/>
    <p:sldMasterId id="2147483795" r:id="rId9"/>
  </p:sldMasterIdLst>
  <p:notesMasterIdLst>
    <p:notesMasterId r:id="rId16"/>
  </p:notesMasterIdLst>
  <p:sldIdLst>
    <p:sldId id="304" r:id="rId10"/>
    <p:sldId id="305" r:id="rId11"/>
    <p:sldId id="306" r:id="rId12"/>
    <p:sldId id="307" r:id="rId13"/>
    <p:sldId id="310" r:id="rId14"/>
    <p:sldId id="309" r:id="rId15"/>
  </p:sldIdLst>
  <p:sldSz cx="9144000" cy="6858000" type="screen4x3"/>
  <p:notesSz cx="6670675" cy="97774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768"/>
    <a:srgbClr val="990099"/>
    <a:srgbClr val="333333"/>
    <a:srgbClr val="1B3852"/>
    <a:srgbClr val="C0D6EA"/>
    <a:srgbClr val="C9DCED"/>
    <a:srgbClr val="A3C3E1"/>
    <a:srgbClr val="74A5D2"/>
    <a:srgbClr val="5A95CA"/>
    <a:srgbClr val="4B8B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96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54506387883392E-2"/>
          <c:y val="0.12672295692483687"/>
          <c:w val="0.91573510393766056"/>
          <c:h val="0.82510732144411969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Boprisindikatorn</c:v>
                </c:pt>
              </c:strCache>
            </c:strRef>
          </c:tx>
          <c:spPr>
            <a:ln w="44450">
              <a:solidFill>
                <a:srgbClr val="224768"/>
              </a:solidFill>
              <a:prstDash val="solid"/>
            </a:ln>
            <a:effectLst/>
          </c:spPr>
          <c:marker>
            <c:symbol val="none"/>
          </c:marker>
          <c:dLbls>
            <c:dLbl>
              <c:idx val="18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F2-4284-996A-F6A08E1DB9E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Sheet1!$B$1:$GD$2</c:f>
              <c:multiLvlStrCache>
                <c:ptCount val="185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58">
                    <c:v> 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 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50">
                    <c:v>Okt</c:v>
                  </c:pt>
                  <c:pt idx="153">
                    <c:v>Jan</c:v>
                  </c:pt>
                  <c:pt idx="156">
                    <c:v>April</c:v>
                  </c:pt>
                  <c:pt idx="159">
                    <c:v>Juli</c:v>
                  </c:pt>
                  <c:pt idx="162">
                    <c:v>Okt</c:v>
                  </c:pt>
                  <c:pt idx="165">
                    <c:v>Jan</c:v>
                  </c:pt>
                  <c:pt idx="168">
                    <c:v>April</c:v>
                  </c:pt>
                  <c:pt idx="171">
                    <c:v>Juli</c:v>
                  </c:pt>
                  <c:pt idx="174">
                    <c:v>Okt</c:v>
                  </c:pt>
                  <c:pt idx="177">
                    <c:v>Jan</c:v>
                  </c:pt>
                  <c:pt idx="180">
                    <c:v>April</c:v>
                  </c:pt>
                  <c:pt idx="183">
                    <c:v>Juli</c:v>
                  </c:pt>
                  <c:pt idx="184">
                    <c:v>Aug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  <c:pt idx="153">
                    <c:v>2016</c:v>
                  </c:pt>
                  <c:pt idx="165">
                    <c:v>2017</c:v>
                  </c:pt>
                  <c:pt idx="177">
                    <c:v>2018</c:v>
                  </c:pt>
                </c:lvl>
              </c:multiLvlStrCache>
            </c:multiLvlStrRef>
          </c:cat>
          <c:val>
            <c:numRef>
              <c:f>Sheet1!$B$3:$GD$3</c:f>
              <c:numCache>
                <c:formatCode>General</c:formatCode>
                <c:ptCount val="185"/>
                <c:pt idx="0">
                  <c:v>34</c:v>
                </c:pt>
                <c:pt idx="1">
                  <c:v>42</c:v>
                </c:pt>
                <c:pt idx="2">
                  <c:v>40</c:v>
                </c:pt>
                <c:pt idx="3">
                  <c:v>35</c:v>
                </c:pt>
                <c:pt idx="4">
                  <c:v>43</c:v>
                </c:pt>
                <c:pt idx="5">
                  <c:v>51</c:v>
                </c:pt>
                <c:pt idx="6">
                  <c:v>52</c:v>
                </c:pt>
                <c:pt idx="7">
                  <c:v>58</c:v>
                </c:pt>
                <c:pt idx="8">
                  <c:v>54</c:v>
                </c:pt>
                <c:pt idx="9">
                  <c:v>55</c:v>
                </c:pt>
                <c:pt idx="10">
                  <c:v>59</c:v>
                </c:pt>
                <c:pt idx="11">
                  <c:v>57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53</c:v>
                </c:pt>
                <c:pt idx="16">
                  <c:v>63</c:v>
                </c:pt>
                <c:pt idx="17">
                  <c:v>60</c:v>
                </c:pt>
                <c:pt idx="18">
                  <c:v>47</c:v>
                </c:pt>
                <c:pt idx="19">
                  <c:v>41</c:v>
                </c:pt>
                <c:pt idx="20">
                  <c:v>37</c:v>
                </c:pt>
                <c:pt idx="21">
                  <c:v>35</c:v>
                </c:pt>
                <c:pt idx="22">
                  <c:v>43</c:v>
                </c:pt>
                <c:pt idx="23">
                  <c:v>49</c:v>
                </c:pt>
                <c:pt idx="24">
                  <c:v>57</c:v>
                </c:pt>
                <c:pt idx="25">
                  <c:v>54</c:v>
                </c:pt>
                <c:pt idx="26">
                  <c:v>54</c:v>
                </c:pt>
                <c:pt idx="27">
                  <c:v>55</c:v>
                </c:pt>
                <c:pt idx="28">
                  <c:v>63</c:v>
                </c:pt>
                <c:pt idx="29">
                  <c:v>62</c:v>
                </c:pt>
                <c:pt idx="30">
                  <c:v>55</c:v>
                </c:pt>
                <c:pt idx="31">
                  <c:v>58</c:v>
                </c:pt>
                <c:pt idx="32">
                  <c:v>41</c:v>
                </c:pt>
                <c:pt idx="33">
                  <c:v>33</c:v>
                </c:pt>
                <c:pt idx="34">
                  <c:v>41</c:v>
                </c:pt>
                <c:pt idx="35">
                  <c:v>45</c:v>
                </c:pt>
                <c:pt idx="36">
                  <c:v>53</c:v>
                </c:pt>
                <c:pt idx="37">
                  <c:v>52</c:v>
                </c:pt>
                <c:pt idx="38">
                  <c:v>47</c:v>
                </c:pt>
                <c:pt idx="39">
                  <c:v>50</c:v>
                </c:pt>
                <c:pt idx="40">
                  <c:v>32</c:v>
                </c:pt>
                <c:pt idx="41">
                  <c:v>27</c:v>
                </c:pt>
                <c:pt idx="42">
                  <c:v>20</c:v>
                </c:pt>
                <c:pt idx="43">
                  <c:v>2</c:v>
                </c:pt>
                <c:pt idx="44">
                  <c:v>13</c:v>
                </c:pt>
                <c:pt idx="45">
                  <c:v>27</c:v>
                </c:pt>
                <c:pt idx="46">
                  <c:v>43</c:v>
                </c:pt>
                <c:pt idx="47">
                  <c:v>54</c:v>
                </c:pt>
                <c:pt idx="48">
                  <c:v>56</c:v>
                </c:pt>
                <c:pt idx="49">
                  <c:v>63</c:v>
                </c:pt>
                <c:pt idx="50">
                  <c:v>65</c:v>
                </c:pt>
                <c:pt idx="51">
                  <c:v>60</c:v>
                </c:pt>
                <c:pt idx="52">
                  <c:v>47</c:v>
                </c:pt>
                <c:pt idx="53">
                  <c:v>26</c:v>
                </c:pt>
                <c:pt idx="54">
                  <c:v>36</c:v>
                </c:pt>
                <c:pt idx="55">
                  <c:v>-11</c:v>
                </c:pt>
                <c:pt idx="56">
                  <c:v>-11</c:v>
                </c:pt>
                <c:pt idx="57">
                  <c:v>8</c:v>
                </c:pt>
                <c:pt idx="58">
                  <c:v>-5</c:v>
                </c:pt>
                <c:pt idx="59">
                  <c:v>8</c:v>
                </c:pt>
                <c:pt idx="60">
                  <c:v>18</c:v>
                </c:pt>
                <c:pt idx="61">
                  <c:v>30</c:v>
                </c:pt>
                <c:pt idx="62">
                  <c:v>21</c:v>
                </c:pt>
                <c:pt idx="63">
                  <c:v>4</c:v>
                </c:pt>
                <c:pt idx="64">
                  <c:v>-1</c:v>
                </c:pt>
                <c:pt idx="65">
                  <c:v>-15</c:v>
                </c:pt>
                <c:pt idx="66">
                  <c:v>-39</c:v>
                </c:pt>
                <c:pt idx="67">
                  <c:v>-52</c:v>
                </c:pt>
                <c:pt idx="68">
                  <c:v>-62</c:v>
                </c:pt>
                <c:pt idx="69">
                  <c:v>-49</c:v>
                </c:pt>
                <c:pt idx="70">
                  <c:v>-23</c:v>
                </c:pt>
                <c:pt idx="71">
                  <c:v>-2</c:v>
                </c:pt>
                <c:pt idx="72">
                  <c:v>-7</c:v>
                </c:pt>
                <c:pt idx="73">
                  <c:v>13</c:v>
                </c:pt>
                <c:pt idx="74">
                  <c:v>18</c:v>
                </c:pt>
                <c:pt idx="75">
                  <c:v>19</c:v>
                </c:pt>
                <c:pt idx="76">
                  <c:v>22</c:v>
                </c:pt>
                <c:pt idx="77">
                  <c:v>40</c:v>
                </c:pt>
                <c:pt idx="78">
                  <c:v>42</c:v>
                </c:pt>
                <c:pt idx="79">
                  <c:v>41</c:v>
                </c:pt>
                <c:pt idx="80">
                  <c:v>36</c:v>
                </c:pt>
                <c:pt idx="81">
                  <c:v>37</c:v>
                </c:pt>
                <c:pt idx="82">
                  <c:v>40</c:v>
                </c:pt>
                <c:pt idx="83">
                  <c:v>29</c:v>
                </c:pt>
                <c:pt idx="84">
                  <c:v>35</c:v>
                </c:pt>
                <c:pt idx="85">
                  <c:v>41</c:v>
                </c:pt>
                <c:pt idx="86">
                  <c:v>27</c:v>
                </c:pt>
                <c:pt idx="87">
                  <c:v>28</c:v>
                </c:pt>
                <c:pt idx="88">
                  <c:v>30</c:v>
                </c:pt>
                <c:pt idx="89">
                  <c:v>31</c:v>
                </c:pt>
                <c:pt idx="90">
                  <c:v>40</c:v>
                </c:pt>
                <c:pt idx="91">
                  <c:v>48</c:v>
                </c:pt>
                <c:pt idx="92">
                  <c:v>41</c:v>
                </c:pt>
                <c:pt idx="93">
                  <c:v>32</c:v>
                </c:pt>
                <c:pt idx="94">
                  <c:v>36</c:v>
                </c:pt>
                <c:pt idx="95">
                  <c:v>27</c:v>
                </c:pt>
                <c:pt idx="96">
                  <c:v>34</c:v>
                </c:pt>
                <c:pt idx="97">
                  <c:v>36</c:v>
                </c:pt>
                <c:pt idx="98">
                  <c:v>29</c:v>
                </c:pt>
                <c:pt idx="99">
                  <c:v>22</c:v>
                </c:pt>
                <c:pt idx="100">
                  <c:v>-2</c:v>
                </c:pt>
                <c:pt idx="101">
                  <c:v>-24</c:v>
                </c:pt>
                <c:pt idx="102">
                  <c:v>-19</c:v>
                </c:pt>
                <c:pt idx="103">
                  <c:v>-17</c:v>
                </c:pt>
                <c:pt idx="104">
                  <c:v>-24</c:v>
                </c:pt>
                <c:pt idx="105">
                  <c:v>-17</c:v>
                </c:pt>
                <c:pt idx="106">
                  <c:v>-13</c:v>
                </c:pt>
                <c:pt idx="107">
                  <c:v>1</c:v>
                </c:pt>
                <c:pt idx="108">
                  <c:v>15</c:v>
                </c:pt>
                <c:pt idx="109">
                  <c:v>20</c:v>
                </c:pt>
                <c:pt idx="110">
                  <c:v>13</c:v>
                </c:pt>
                <c:pt idx="111">
                  <c:v>14</c:v>
                </c:pt>
                <c:pt idx="112">
                  <c:v>18</c:v>
                </c:pt>
                <c:pt idx="113">
                  <c:v>11</c:v>
                </c:pt>
                <c:pt idx="114">
                  <c:v>10</c:v>
                </c:pt>
                <c:pt idx="115">
                  <c:v>15</c:v>
                </c:pt>
                <c:pt idx="116">
                  <c:v>2</c:v>
                </c:pt>
                <c:pt idx="117">
                  <c:v>7</c:v>
                </c:pt>
                <c:pt idx="118">
                  <c:v>24</c:v>
                </c:pt>
                <c:pt idx="119">
                  <c:v>35</c:v>
                </c:pt>
                <c:pt idx="120">
                  <c:v>45</c:v>
                </c:pt>
                <c:pt idx="121">
                  <c:v>45</c:v>
                </c:pt>
                <c:pt idx="122">
                  <c:v>38</c:v>
                </c:pt>
                <c:pt idx="123">
                  <c:v>45</c:v>
                </c:pt>
                <c:pt idx="124">
                  <c:v>45</c:v>
                </c:pt>
                <c:pt idx="125">
                  <c:v>51</c:v>
                </c:pt>
                <c:pt idx="126">
                  <c:v>50</c:v>
                </c:pt>
                <c:pt idx="127">
                  <c:v>53</c:v>
                </c:pt>
                <c:pt idx="128">
                  <c:v>53</c:v>
                </c:pt>
                <c:pt idx="129">
                  <c:v>49</c:v>
                </c:pt>
                <c:pt idx="130">
                  <c:v>47</c:v>
                </c:pt>
                <c:pt idx="131">
                  <c:v>54</c:v>
                </c:pt>
                <c:pt idx="132">
                  <c:v>55</c:v>
                </c:pt>
                <c:pt idx="133">
                  <c:v>60</c:v>
                </c:pt>
                <c:pt idx="134">
                  <c:v>56</c:v>
                </c:pt>
                <c:pt idx="135">
                  <c:v>64</c:v>
                </c:pt>
                <c:pt idx="136">
                  <c:v>62</c:v>
                </c:pt>
                <c:pt idx="137">
                  <c:v>64</c:v>
                </c:pt>
                <c:pt idx="138">
                  <c:v>59</c:v>
                </c:pt>
                <c:pt idx="139">
                  <c:v>57</c:v>
                </c:pt>
                <c:pt idx="140">
                  <c:v>54</c:v>
                </c:pt>
                <c:pt idx="141">
                  <c:v>59</c:v>
                </c:pt>
                <c:pt idx="142">
                  <c:v>66</c:v>
                </c:pt>
                <c:pt idx="143">
                  <c:v>68</c:v>
                </c:pt>
                <c:pt idx="144" formatCode="0">
                  <c:v>67.039626261699993</c:v>
                </c:pt>
                <c:pt idx="145">
                  <c:v>65</c:v>
                </c:pt>
                <c:pt idx="146">
                  <c:v>66</c:v>
                </c:pt>
                <c:pt idx="147">
                  <c:v>67</c:v>
                </c:pt>
                <c:pt idx="148">
                  <c:v>67</c:v>
                </c:pt>
                <c:pt idx="149">
                  <c:v>72</c:v>
                </c:pt>
                <c:pt idx="150">
                  <c:v>64</c:v>
                </c:pt>
                <c:pt idx="151">
                  <c:v>60</c:v>
                </c:pt>
                <c:pt idx="152">
                  <c:v>54</c:v>
                </c:pt>
                <c:pt idx="153">
                  <c:v>43</c:v>
                </c:pt>
                <c:pt idx="154">
                  <c:v>50</c:v>
                </c:pt>
                <c:pt idx="155">
                  <c:v>60</c:v>
                </c:pt>
                <c:pt idx="156">
                  <c:v>65</c:v>
                </c:pt>
                <c:pt idx="157">
                  <c:v>67</c:v>
                </c:pt>
                <c:pt idx="158">
                  <c:v>49</c:v>
                </c:pt>
                <c:pt idx="159">
                  <c:v>37</c:v>
                </c:pt>
                <c:pt idx="160">
                  <c:v>47</c:v>
                </c:pt>
                <c:pt idx="161">
                  <c:v>59</c:v>
                </c:pt>
                <c:pt idx="162">
                  <c:v>55</c:v>
                </c:pt>
                <c:pt idx="163">
                  <c:v>63</c:v>
                </c:pt>
                <c:pt idx="164">
                  <c:v>62</c:v>
                </c:pt>
                <c:pt idx="165">
                  <c:v>60</c:v>
                </c:pt>
                <c:pt idx="166">
                  <c:v>59</c:v>
                </c:pt>
                <c:pt idx="167">
                  <c:v>68</c:v>
                </c:pt>
                <c:pt idx="168">
                  <c:v>67</c:v>
                </c:pt>
                <c:pt idx="169">
                  <c:v>69</c:v>
                </c:pt>
                <c:pt idx="170">
                  <c:v>63</c:v>
                </c:pt>
                <c:pt idx="171">
                  <c:v>63</c:v>
                </c:pt>
                <c:pt idx="172">
                  <c:v>58</c:v>
                </c:pt>
                <c:pt idx="173">
                  <c:v>51</c:v>
                </c:pt>
                <c:pt idx="174">
                  <c:v>50</c:v>
                </c:pt>
                <c:pt idx="175">
                  <c:v>11</c:v>
                </c:pt>
                <c:pt idx="176">
                  <c:v>-5</c:v>
                </c:pt>
                <c:pt idx="177">
                  <c:v>-13</c:v>
                </c:pt>
                <c:pt idx="178">
                  <c:v>-7</c:v>
                </c:pt>
                <c:pt idx="179">
                  <c:v>4</c:v>
                </c:pt>
                <c:pt idx="180">
                  <c:v>7</c:v>
                </c:pt>
                <c:pt idx="181">
                  <c:v>11</c:v>
                </c:pt>
                <c:pt idx="182">
                  <c:v>7</c:v>
                </c:pt>
                <c:pt idx="183">
                  <c:v>13</c:v>
                </c:pt>
                <c:pt idx="184">
                  <c:v>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B49-42F3-9014-92D117E15047}"/>
            </c:ext>
          </c:extLst>
        </c:ser>
        <c:ser>
          <c:idx val="24"/>
          <c:order val="1"/>
          <c:tx>
            <c:strRef>
              <c:f>Sheet1!$A$4</c:f>
              <c:strCache>
                <c:ptCount val="1"/>
                <c:pt idx="0">
                  <c:v>Öka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olid"/>
            </a:ln>
            <a:effectLst/>
          </c:spPr>
          <c:marker>
            <c:symbol val="none"/>
          </c:marker>
          <c:dLbls>
            <c:dLbl>
              <c:idx val="18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F2-4284-996A-F6A08E1DB9E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Sheet1!$B$1:$GD$2</c:f>
              <c:multiLvlStrCache>
                <c:ptCount val="185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58">
                    <c:v> 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 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50">
                    <c:v>Okt</c:v>
                  </c:pt>
                  <c:pt idx="153">
                    <c:v>Jan</c:v>
                  </c:pt>
                  <c:pt idx="156">
                    <c:v>April</c:v>
                  </c:pt>
                  <c:pt idx="159">
                    <c:v>Juli</c:v>
                  </c:pt>
                  <c:pt idx="162">
                    <c:v>Okt</c:v>
                  </c:pt>
                  <c:pt idx="165">
                    <c:v>Jan</c:v>
                  </c:pt>
                  <c:pt idx="168">
                    <c:v>April</c:v>
                  </c:pt>
                  <c:pt idx="171">
                    <c:v>Juli</c:v>
                  </c:pt>
                  <c:pt idx="174">
                    <c:v>Okt</c:v>
                  </c:pt>
                  <c:pt idx="177">
                    <c:v>Jan</c:v>
                  </c:pt>
                  <c:pt idx="180">
                    <c:v>April</c:v>
                  </c:pt>
                  <c:pt idx="183">
                    <c:v>Juli</c:v>
                  </c:pt>
                  <c:pt idx="184">
                    <c:v>Aug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  <c:pt idx="153">
                    <c:v>2016</c:v>
                  </c:pt>
                  <c:pt idx="165">
                    <c:v>2017</c:v>
                  </c:pt>
                  <c:pt idx="177">
                    <c:v>2018</c:v>
                  </c:pt>
                </c:lvl>
              </c:multiLvlStrCache>
            </c:multiLvlStrRef>
          </c:cat>
          <c:val>
            <c:numRef>
              <c:f>Sheet1!$B$4:$GD$4</c:f>
              <c:numCache>
                <c:formatCode>General</c:formatCode>
                <c:ptCount val="185"/>
                <c:pt idx="0">
                  <c:v>54</c:v>
                </c:pt>
                <c:pt idx="1">
                  <c:v>58</c:v>
                </c:pt>
                <c:pt idx="2">
                  <c:v>55</c:v>
                </c:pt>
                <c:pt idx="3">
                  <c:v>54</c:v>
                </c:pt>
                <c:pt idx="4">
                  <c:v>58</c:v>
                </c:pt>
                <c:pt idx="5">
                  <c:v>60</c:v>
                </c:pt>
                <c:pt idx="6">
                  <c:v>65</c:v>
                </c:pt>
                <c:pt idx="7">
                  <c:v>69</c:v>
                </c:pt>
                <c:pt idx="8">
                  <c:v>64</c:v>
                </c:pt>
                <c:pt idx="9">
                  <c:v>68</c:v>
                </c:pt>
                <c:pt idx="10">
                  <c:v>69</c:v>
                </c:pt>
                <c:pt idx="11">
                  <c:v>68</c:v>
                </c:pt>
                <c:pt idx="12">
                  <c:v>71</c:v>
                </c:pt>
                <c:pt idx="13">
                  <c:v>72</c:v>
                </c:pt>
                <c:pt idx="14">
                  <c:v>73</c:v>
                </c:pt>
                <c:pt idx="15">
                  <c:v>63</c:v>
                </c:pt>
                <c:pt idx="16">
                  <c:v>72</c:v>
                </c:pt>
                <c:pt idx="17">
                  <c:v>70</c:v>
                </c:pt>
                <c:pt idx="18">
                  <c:v>62</c:v>
                </c:pt>
                <c:pt idx="19">
                  <c:v>59</c:v>
                </c:pt>
                <c:pt idx="20">
                  <c:v>58</c:v>
                </c:pt>
                <c:pt idx="21">
                  <c:v>52</c:v>
                </c:pt>
                <c:pt idx="22">
                  <c:v>57</c:v>
                </c:pt>
                <c:pt idx="23">
                  <c:v>65</c:v>
                </c:pt>
                <c:pt idx="24">
                  <c:v>69</c:v>
                </c:pt>
                <c:pt idx="25">
                  <c:v>68</c:v>
                </c:pt>
                <c:pt idx="26">
                  <c:v>66</c:v>
                </c:pt>
                <c:pt idx="27">
                  <c:v>68</c:v>
                </c:pt>
                <c:pt idx="28">
                  <c:v>73</c:v>
                </c:pt>
                <c:pt idx="29">
                  <c:v>73</c:v>
                </c:pt>
                <c:pt idx="30">
                  <c:v>67</c:v>
                </c:pt>
                <c:pt idx="31">
                  <c:v>71</c:v>
                </c:pt>
                <c:pt idx="32">
                  <c:v>59</c:v>
                </c:pt>
                <c:pt idx="33">
                  <c:v>55</c:v>
                </c:pt>
                <c:pt idx="34">
                  <c:v>60</c:v>
                </c:pt>
                <c:pt idx="35">
                  <c:v>62</c:v>
                </c:pt>
                <c:pt idx="36">
                  <c:v>66</c:v>
                </c:pt>
                <c:pt idx="37">
                  <c:v>66</c:v>
                </c:pt>
                <c:pt idx="38">
                  <c:v>62</c:v>
                </c:pt>
                <c:pt idx="39">
                  <c:v>64</c:v>
                </c:pt>
                <c:pt idx="40">
                  <c:v>53</c:v>
                </c:pt>
                <c:pt idx="41">
                  <c:v>52</c:v>
                </c:pt>
                <c:pt idx="42">
                  <c:v>47</c:v>
                </c:pt>
                <c:pt idx="43">
                  <c:v>39</c:v>
                </c:pt>
                <c:pt idx="44">
                  <c:v>42</c:v>
                </c:pt>
                <c:pt idx="45">
                  <c:v>48</c:v>
                </c:pt>
                <c:pt idx="46">
                  <c:v>60</c:v>
                </c:pt>
                <c:pt idx="47">
                  <c:v>66</c:v>
                </c:pt>
                <c:pt idx="48">
                  <c:v>65</c:v>
                </c:pt>
                <c:pt idx="49">
                  <c:v>73</c:v>
                </c:pt>
                <c:pt idx="50">
                  <c:v>73</c:v>
                </c:pt>
                <c:pt idx="51">
                  <c:v>70</c:v>
                </c:pt>
                <c:pt idx="52">
                  <c:v>60</c:v>
                </c:pt>
                <c:pt idx="53">
                  <c:v>50</c:v>
                </c:pt>
                <c:pt idx="54">
                  <c:v>56</c:v>
                </c:pt>
                <c:pt idx="55">
                  <c:v>33</c:v>
                </c:pt>
                <c:pt idx="56">
                  <c:v>31</c:v>
                </c:pt>
                <c:pt idx="57">
                  <c:v>39</c:v>
                </c:pt>
                <c:pt idx="58">
                  <c:v>32</c:v>
                </c:pt>
                <c:pt idx="59">
                  <c:v>38</c:v>
                </c:pt>
                <c:pt idx="60">
                  <c:v>42</c:v>
                </c:pt>
                <c:pt idx="61">
                  <c:v>49</c:v>
                </c:pt>
                <c:pt idx="62">
                  <c:v>46</c:v>
                </c:pt>
                <c:pt idx="63">
                  <c:v>36</c:v>
                </c:pt>
                <c:pt idx="64">
                  <c:v>32</c:v>
                </c:pt>
                <c:pt idx="65">
                  <c:v>27</c:v>
                </c:pt>
                <c:pt idx="66">
                  <c:v>18</c:v>
                </c:pt>
                <c:pt idx="67">
                  <c:v>14</c:v>
                </c:pt>
                <c:pt idx="68">
                  <c:v>11</c:v>
                </c:pt>
                <c:pt idx="69">
                  <c:v>13</c:v>
                </c:pt>
                <c:pt idx="70">
                  <c:v>21</c:v>
                </c:pt>
                <c:pt idx="71">
                  <c:v>31</c:v>
                </c:pt>
                <c:pt idx="72">
                  <c:v>29</c:v>
                </c:pt>
                <c:pt idx="73">
                  <c:v>38</c:v>
                </c:pt>
                <c:pt idx="74">
                  <c:v>41</c:v>
                </c:pt>
                <c:pt idx="75">
                  <c:v>41</c:v>
                </c:pt>
                <c:pt idx="76">
                  <c:v>41</c:v>
                </c:pt>
                <c:pt idx="77">
                  <c:v>53</c:v>
                </c:pt>
                <c:pt idx="78">
                  <c:v>55</c:v>
                </c:pt>
                <c:pt idx="79">
                  <c:v>57</c:v>
                </c:pt>
                <c:pt idx="80">
                  <c:v>53</c:v>
                </c:pt>
                <c:pt idx="81">
                  <c:v>52</c:v>
                </c:pt>
                <c:pt idx="82">
                  <c:v>54</c:v>
                </c:pt>
                <c:pt idx="83">
                  <c:v>49</c:v>
                </c:pt>
                <c:pt idx="84">
                  <c:v>50</c:v>
                </c:pt>
                <c:pt idx="85">
                  <c:v>54</c:v>
                </c:pt>
                <c:pt idx="86">
                  <c:v>47</c:v>
                </c:pt>
                <c:pt idx="87">
                  <c:v>49</c:v>
                </c:pt>
                <c:pt idx="88">
                  <c:v>48</c:v>
                </c:pt>
                <c:pt idx="89">
                  <c:v>49</c:v>
                </c:pt>
                <c:pt idx="90">
                  <c:v>54</c:v>
                </c:pt>
                <c:pt idx="91">
                  <c:v>58</c:v>
                </c:pt>
                <c:pt idx="92">
                  <c:v>55</c:v>
                </c:pt>
                <c:pt idx="93">
                  <c:v>51</c:v>
                </c:pt>
                <c:pt idx="94">
                  <c:v>54</c:v>
                </c:pt>
                <c:pt idx="95">
                  <c:v>51</c:v>
                </c:pt>
                <c:pt idx="96">
                  <c:v>53</c:v>
                </c:pt>
                <c:pt idx="97">
                  <c:v>55</c:v>
                </c:pt>
                <c:pt idx="98">
                  <c:v>51</c:v>
                </c:pt>
                <c:pt idx="99">
                  <c:v>42</c:v>
                </c:pt>
                <c:pt idx="100">
                  <c:v>35</c:v>
                </c:pt>
                <c:pt idx="101">
                  <c:v>26</c:v>
                </c:pt>
                <c:pt idx="102">
                  <c:v>28</c:v>
                </c:pt>
                <c:pt idx="103">
                  <c:v>26</c:v>
                </c:pt>
                <c:pt idx="104">
                  <c:v>26</c:v>
                </c:pt>
                <c:pt idx="105">
                  <c:v>26</c:v>
                </c:pt>
                <c:pt idx="106">
                  <c:v>30</c:v>
                </c:pt>
                <c:pt idx="107">
                  <c:v>34</c:v>
                </c:pt>
                <c:pt idx="108">
                  <c:v>41</c:v>
                </c:pt>
                <c:pt idx="109">
                  <c:v>45</c:v>
                </c:pt>
                <c:pt idx="110">
                  <c:v>38</c:v>
                </c:pt>
                <c:pt idx="111">
                  <c:v>41</c:v>
                </c:pt>
                <c:pt idx="112">
                  <c:v>43</c:v>
                </c:pt>
                <c:pt idx="113">
                  <c:v>39</c:v>
                </c:pt>
                <c:pt idx="114">
                  <c:v>38</c:v>
                </c:pt>
                <c:pt idx="115">
                  <c:v>42</c:v>
                </c:pt>
                <c:pt idx="116">
                  <c:v>35</c:v>
                </c:pt>
                <c:pt idx="117">
                  <c:v>36</c:v>
                </c:pt>
                <c:pt idx="118">
                  <c:v>44</c:v>
                </c:pt>
                <c:pt idx="119">
                  <c:v>51</c:v>
                </c:pt>
                <c:pt idx="120">
                  <c:v>59</c:v>
                </c:pt>
                <c:pt idx="121">
                  <c:v>58</c:v>
                </c:pt>
                <c:pt idx="122">
                  <c:v>55</c:v>
                </c:pt>
                <c:pt idx="123">
                  <c:v>58</c:v>
                </c:pt>
                <c:pt idx="124">
                  <c:v>57</c:v>
                </c:pt>
                <c:pt idx="125">
                  <c:v>61</c:v>
                </c:pt>
                <c:pt idx="126">
                  <c:v>62</c:v>
                </c:pt>
                <c:pt idx="127">
                  <c:v>64</c:v>
                </c:pt>
                <c:pt idx="128">
                  <c:v>65</c:v>
                </c:pt>
                <c:pt idx="129">
                  <c:v>61</c:v>
                </c:pt>
                <c:pt idx="130">
                  <c:v>61</c:v>
                </c:pt>
                <c:pt idx="131">
                  <c:v>66</c:v>
                </c:pt>
                <c:pt idx="132">
                  <c:v>65</c:v>
                </c:pt>
                <c:pt idx="133">
                  <c:v>66</c:v>
                </c:pt>
                <c:pt idx="134">
                  <c:v>65</c:v>
                </c:pt>
                <c:pt idx="135">
                  <c:v>71</c:v>
                </c:pt>
                <c:pt idx="136">
                  <c:v>70</c:v>
                </c:pt>
                <c:pt idx="137">
                  <c:v>72</c:v>
                </c:pt>
                <c:pt idx="138">
                  <c:v>68</c:v>
                </c:pt>
                <c:pt idx="139">
                  <c:v>67</c:v>
                </c:pt>
                <c:pt idx="140">
                  <c:v>66</c:v>
                </c:pt>
                <c:pt idx="141">
                  <c:v>69</c:v>
                </c:pt>
                <c:pt idx="142">
                  <c:v>74</c:v>
                </c:pt>
                <c:pt idx="143">
                  <c:v>76</c:v>
                </c:pt>
                <c:pt idx="144" formatCode="0">
                  <c:v>76.581569748999996</c:v>
                </c:pt>
                <c:pt idx="145">
                  <c:v>73</c:v>
                </c:pt>
                <c:pt idx="146">
                  <c:v>75</c:v>
                </c:pt>
                <c:pt idx="147">
                  <c:v>75</c:v>
                </c:pt>
                <c:pt idx="148">
                  <c:v>74</c:v>
                </c:pt>
                <c:pt idx="149">
                  <c:v>80</c:v>
                </c:pt>
                <c:pt idx="150">
                  <c:v>74</c:v>
                </c:pt>
                <c:pt idx="151">
                  <c:v>72</c:v>
                </c:pt>
                <c:pt idx="152">
                  <c:v>67</c:v>
                </c:pt>
                <c:pt idx="153">
                  <c:v>61</c:v>
                </c:pt>
                <c:pt idx="154">
                  <c:v>65</c:v>
                </c:pt>
                <c:pt idx="155">
                  <c:v>71</c:v>
                </c:pt>
                <c:pt idx="156">
                  <c:v>74</c:v>
                </c:pt>
                <c:pt idx="157">
                  <c:v>76</c:v>
                </c:pt>
                <c:pt idx="158">
                  <c:v>63</c:v>
                </c:pt>
                <c:pt idx="159">
                  <c:v>57</c:v>
                </c:pt>
                <c:pt idx="160">
                  <c:v>61</c:v>
                </c:pt>
                <c:pt idx="161">
                  <c:v>71</c:v>
                </c:pt>
                <c:pt idx="162">
                  <c:v>67</c:v>
                </c:pt>
                <c:pt idx="163">
                  <c:v>72</c:v>
                </c:pt>
                <c:pt idx="164">
                  <c:v>70</c:v>
                </c:pt>
                <c:pt idx="165">
                  <c:v>70</c:v>
                </c:pt>
                <c:pt idx="166">
                  <c:v>70</c:v>
                </c:pt>
                <c:pt idx="167">
                  <c:v>76</c:v>
                </c:pt>
                <c:pt idx="168">
                  <c:v>76</c:v>
                </c:pt>
                <c:pt idx="169">
                  <c:v>76</c:v>
                </c:pt>
                <c:pt idx="170">
                  <c:v>74</c:v>
                </c:pt>
                <c:pt idx="171">
                  <c:v>73</c:v>
                </c:pt>
                <c:pt idx="172">
                  <c:v>69</c:v>
                </c:pt>
                <c:pt idx="173">
                  <c:v>66</c:v>
                </c:pt>
                <c:pt idx="174">
                  <c:v>66</c:v>
                </c:pt>
                <c:pt idx="175">
                  <c:v>43</c:v>
                </c:pt>
                <c:pt idx="176">
                  <c:v>36</c:v>
                </c:pt>
                <c:pt idx="177">
                  <c:v>30</c:v>
                </c:pt>
                <c:pt idx="178">
                  <c:v>34</c:v>
                </c:pt>
                <c:pt idx="179">
                  <c:v>38</c:v>
                </c:pt>
                <c:pt idx="180">
                  <c:v>40</c:v>
                </c:pt>
                <c:pt idx="181">
                  <c:v>42</c:v>
                </c:pt>
                <c:pt idx="182">
                  <c:v>40</c:v>
                </c:pt>
                <c:pt idx="183">
                  <c:v>42</c:v>
                </c:pt>
                <c:pt idx="184">
                  <c:v>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B49-42F3-9014-92D117E15047}"/>
            </c:ext>
          </c:extLst>
        </c:ser>
        <c:ser>
          <c:idx val="0"/>
          <c:order val="2"/>
          <c:tx>
            <c:strRef>
              <c:f>Sheet1!$A$5</c:f>
              <c:strCache>
                <c:ptCount val="1"/>
                <c:pt idx="0">
                  <c:v>Minska</c:v>
                </c:pt>
              </c:strCache>
            </c:strRef>
          </c:tx>
          <c:spPr>
            <a:ln w="44450">
              <a:solidFill>
                <a:srgbClr val="FFC000"/>
              </a:solidFill>
              <a:prstDash val="solid"/>
            </a:ln>
            <a:effectLst/>
          </c:spPr>
          <c:marker>
            <c:symbol val="none"/>
          </c:marker>
          <c:dLbls>
            <c:dLbl>
              <c:idx val="18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F2-4284-996A-F6A08E1DB9E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Sheet1!$B$1:$GD$2</c:f>
              <c:multiLvlStrCache>
                <c:ptCount val="185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58">
                    <c:v> 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 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50">
                    <c:v>Okt</c:v>
                  </c:pt>
                  <c:pt idx="153">
                    <c:v>Jan</c:v>
                  </c:pt>
                  <c:pt idx="156">
                    <c:v>April</c:v>
                  </c:pt>
                  <c:pt idx="159">
                    <c:v>Juli</c:v>
                  </c:pt>
                  <c:pt idx="162">
                    <c:v>Okt</c:v>
                  </c:pt>
                  <c:pt idx="165">
                    <c:v>Jan</c:v>
                  </c:pt>
                  <c:pt idx="168">
                    <c:v>April</c:v>
                  </c:pt>
                  <c:pt idx="171">
                    <c:v>Juli</c:v>
                  </c:pt>
                  <c:pt idx="174">
                    <c:v>Okt</c:v>
                  </c:pt>
                  <c:pt idx="177">
                    <c:v>Jan</c:v>
                  </c:pt>
                  <c:pt idx="180">
                    <c:v>April</c:v>
                  </c:pt>
                  <c:pt idx="183">
                    <c:v>Juli</c:v>
                  </c:pt>
                  <c:pt idx="184">
                    <c:v>Aug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  <c:pt idx="153">
                    <c:v>2016</c:v>
                  </c:pt>
                  <c:pt idx="165">
                    <c:v>2017</c:v>
                  </c:pt>
                  <c:pt idx="177">
                    <c:v>2018</c:v>
                  </c:pt>
                </c:lvl>
              </c:multiLvlStrCache>
            </c:multiLvlStrRef>
          </c:cat>
          <c:val>
            <c:numRef>
              <c:f>Sheet1!$B$5:$GD$5</c:f>
              <c:numCache>
                <c:formatCode>General</c:formatCode>
                <c:ptCount val="185"/>
                <c:pt idx="0">
                  <c:v>20</c:v>
                </c:pt>
                <c:pt idx="1">
                  <c:v>16</c:v>
                </c:pt>
                <c:pt idx="2">
                  <c:v>15</c:v>
                </c:pt>
                <c:pt idx="3">
                  <c:v>19</c:v>
                </c:pt>
                <c:pt idx="4">
                  <c:v>11</c:v>
                </c:pt>
                <c:pt idx="5">
                  <c:v>9</c:v>
                </c:pt>
                <c:pt idx="6">
                  <c:v>13</c:v>
                </c:pt>
                <c:pt idx="7">
                  <c:v>11</c:v>
                </c:pt>
                <c:pt idx="8">
                  <c:v>10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9</c:v>
                </c:pt>
                <c:pt idx="13">
                  <c:v>9</c:v>
                </c:pt>
                <c:pt idx="14">
                  <c:v>9</c:v>
                </c:pt>
                <c:pt idx="15">
                  <c:v>10</c:v>
                </c:pt>
                <c:pt idx="16">
                  <c:v>9</c:v>
                </c:pt>
                <c:pt idx="17">
                  <c:v>10</c:v>
                </c:pt>
                <c:pt idx="18">
                  <c:v>15</c:v>
                </c:pt>
                <c:pt idx="19">
                  <c:v>18</c:v>
                </c:pt>
                <c:pt idx="20">
                  <c:v>21</c:v>
                </c:pt>
                <c:pt idx="21">
                  <c:v>17</c:v>
                </c:pt>
                <c:pt idx="22">
                  <c:v>14</c:v>
                </c:pt>
                <c:pt idx="23">
                  <c:v>16</c:v>
                </c:pt>
                <c:pt idx="24">
                  <c:v>12</c:v>
                </c:pt>
                <c:pt idx="25">
                  <c:v>14</c:v>
                </c:pt>
                <c:pt idx="26">
                  <c:v>12</c:v>
                </c:pt>
                <c:pt idx="27">
                  <c:v>13</c:v>
                </c:pt>
                <c:pt idx="28">
                  <c:v>10</c:v>
                </c:pt>
                <c:pt idx="29">
                  <c:v>11</c:v>
                </c:pt>
                <c:pt idx="30">
                  <c:v>12</c:v>
                </c:pt>
                <c:pt idx="31">
                  <c:v>13</c:v>
                </c:pt>
                <c:pt idx="32">
                  <c:v>18</c:v>
                </c:pt>
                <c:pt idx="33">
                  <c:v>22</c:v>
                </c:pt>
                <c:pt idx="34">
                  <c:v>19</c:v>
                </c:pt>
                <c:pt idx="35">
                  <c:v>17</c:v>
                </c:pt>
                <c:pt idx="36">
                  <c:v>13</c:v>
                </c:pt>
                <c:pt idx="37">
                  <c:v>14</c:v>
                </c:pt>
                <c:pt idx="38">
                  <c:v>15</c:v>
                </c:pt>
                <c:pt idx="39">
                  <c:v>14</c:v>
                </c:pt>
                <c:pt idx="40">
                  <c:v>21</c:v>
                </c:pt>
                <c:pt idx="41">
                  <c:v>25</c:v>
                </c:pt>
                <c:pt idx="42">
                  <c:v>27</c:v>
                </c:pt>
                <c:pt idx="43">
                  <c:v>37</c:v>
                </c:pt>
                <c:pt idx="44">
                  <c:v>29</c:v>
                </c:pt>
                <c:pt idx="45">
                  <c:v>21</c:v>
                </c:pt>
                <c:pt idx="46">
                  <c:v>17</c:v>
                </c:pt>
                <c:pt idx="47">
                  <c:v>12</c:v>
                </c:pt>
                <c:pt idx="48">
                  <c:v>9</c:v>
                </c:pt>
                <c:pt idx="49">
                  <c:v>10</c:v>
                </c:pt>
                <c:pt idx="50">
                  <c:v>8</c:v>
                </c:pt>
                <c:pt idx="51">
                  <c:v>10</c:v>
                </c:pt>
                <c:pt idx="52">
                  <c:v>13</c:v>
                </c:pt>
                <c:pt idx="53">
                  <c:v>24</c:v>
                </c:pt>
                <c:pt idx="54">
                  <c:v>20</c:v>
                </c:pt>
                <c:pt idx="55">
                  <c:v>44</c:v>
                </c:pt>
                <c:pt idx="56">
                  <c:v>40</c:v>
                </c:pt>
                <c:pt idx="57">
                  <c:v>31</c:v>
                </c:pt>
                <c:pt idx="58">
                  <c:v>37</c:v>
                </c:pt>
                <c:pt idx="59">
                  <c:v>30</c:v>
                </c:pt>
                <c:pt idx="60">
                  <c:v>24</c:v>
                </c:pt>
                <c:pt idx="61">
                  <c:v>19</c:v>
                </c:pt>
                <c:pt idx="62">
                  <c:v>25</c:v>
                </c:pt>
                <c:pt idx="63">
                  <c:v>32</c:v>
                </c:pt>
                <c:pt idx="64">
                  <c:v>33</c:v>
                </c:pt>
                <c:pt idx="65">
                  <c:v>42</c:v>
                </c:pt>
                <c:pt idx="66">
                  <c:v>57</c:v>
                </c:pt>
                <c:pt idx="67">
                  <c:v>66</c:v>
                </c:pt>
                <c:pt idx="68">
                  <c:v>73</c:v>
                </c:pt>
                <c:pt idx="69">
                  <c:v>62</c:v>
                </c:pt>
                <c:pt idx="70">
                  <c:v>44</c:v>
                </c:pt>
                <c:pt idx="71">
                  <c:v>33</c:v>
                </c:pt>
                <c:pt idx="72">
                  <c:v>36</c:v>
                </c:pt>
                <c:pt idx="73">
                  <c:v>25</c:v>
                </c:pt>
                <c:pt idx="74">
                  <c:v>23</c:v>
                </c:pt>
                <c:pt idx="75">
                  <c:v>22</c:v>
                </c:pt>
                <c:pt idx="76">
                  <c:v>19</c:v>
                </c:pt>
                <c:pt idx="77">
                  <c:v>13</c:v>
                </c:pt>
                <c:pt idx="78">
                  <c:v>13</c:v>
                </c:pt>
                <c:pt idx="79">
                  <c:v>16</c:v>
                </c:pt>
                <c:pt idx="80">
                  <c:v>17</c:v>
                </c:pt>
                <c:pt idx="81">
                  <c:v>15</c:v>
                </c:pt>
                <c:pt idx="82">
                  <c:v>14</c:v>
                </c:pt>
                <c:pt idx="83">
                  <c:v>20</c:v>
                </c:pt>
                <c:pt idx="84">
                  <c:v>15</c:v>
                </c:pt>
                <c:pt idx="85">
                  <c:v>13</c:v>
                </c:pt>
                <c:pt idx="86">
                  <c:v>20</c:v>
                </c:pt>
                <c:pt idx="87">
                  <c:v>21</c:v>
                </c:pt>
                <c:pt idx="88">
                  <c:v>18</c:v>
                </c:pt>
                <c:pt idx="89">
                  <c:v>18</c:v>
                </c:pt>
                <c:pt idx="90">
                  <c:v>14</c:v>
                </c:pt>
                <c:pt idx="91">
                  <c:v>10</c:v>
                </c:pt>
                <c:pt idx="92">
                  <c:v>14</c:v>
                </c:pt>
                <c:pt idx="93">
                  <c:v>19</c:v>
                </c:pt>
                <c:pt idx="94">
                  <c:v>18</c:v>
                </c:pt>
                <c:pt idx="95">
                  <c:v>24</c:v>
                </c:pt>
                <c:pt idx="96">
                  <c:v>19</c:v>
                </c:pt>
                <c:pt idx="97">
                  <c:v>19</c:v>
                </c:pt>
                <c:pt idx="98">
                  <c:v>22</c:v>
                </c:pt>
                <c:pt idx="99">
                  <c:v>33</c:v>
                </c:pt>
                <c:pt idx="100">
                  <c:v>37</c:v>
                </c:pt>
                <c:pt idx="101">
                  <c:v>50</c:v>
                </c:pt>
                <c:pt idx="102">
                  <c:v>47</c:v>
                </c:pt>
                <c:pt idx="103">
                  <c:v>43</c:v>
                </c:pt>
                <c:pt idx="104">
                  <c:v>50</c:v>
                </c:pt>
                <c:pt idx="105">
                  <c:v>43</c:v>
                </c:pt>
                <c:pt idx="106">
                  <c:v>43</c:v>
                </c:pt>
                <c:pt idx="107">
                  <c:v>33</c:v>
                </c:pt>
                <c:pt idx="108">
                  <c:v>26</c:v>
                </c:pt>
                <c:pt idx="109">
                  <c:v>25</c:v>
                </c:pt>
                <c:pt idx="110">
                  <c:v>25</c:v>
                </c:pt>
                <c:pt idx="111">
                  <c:v>27</c:v>
                </c:pt>
                <c:pt idx="112">
                  <c:v>25</c:v>
                </c:pt>
                <c:pt idx="113">
                  <c:v>28</c:v>
                </c:pt>
                <c:pt idx="114">
                  <c:v>28</c:v>
                </c:pt>
                <c:pt idx="115">
                  <c:v>27</c:v>
                </c:pt>
                <c:pt idx="116">
                  <c:v>33</c:v>
                </c:pt>
                <c:pt idx="117">
                  <c:v>29</c:v>
                </c:pt>
                <c:pt idx="118">
                  <c:v>20</c:v>
                </c:pt>
                <c:pt idx="119">
                  <c:v>16</c:v>
                </c:pt>
                <c:pt idx="120">
                  <c:v>14</c:v>
                </c:pt>
                <c:pt idx="121">
                  <c:v>13</c:v>
                </c:pt>
                <c:pt idx="122">
                  <c:v>17</c:v>
                </c:pt>
                <c:pt idx="123">
                  <c:v>13</c:v>
                </c:pt>
                <c:pt idx="124">
                  <c:v>12</c:v>
                </c:pt>
                <c:pt idx="125">
                  <c:v>10</c:v>
                </c:pt>
                <c:pt idx="126">
                  <c:v>12</c:v>
                </c:pt>
                <c:pt idx="127">
                  <c:v>11</c:v>
                </c:pt>
                <c:pt idx="128">
                  <c:v>12</c:v>
                </c:pt>
                <c:pt idx="129">
                  <c:v>12</c:v>
                </c:pt>
                <c:pt idx="130">
                  <c:v>14</c:v>
                </c:pt>
                <c:pt idx="131">
                  <c:v>12</c:v>
                </c:pt>
                <c:pt idx="132">
                  <c:v>10</c:v>
                </c:pt>
                <c:pt idx="133">
                  <c:v>6</c:v>
                </c:pt>
                <c:pt idx="134">
                  <c:v>9</c:v>
                </c:pt>
                <c:pt idx="135">
                  <c:v>7</c:v>
                </c:pt>
                <c:pt idx="136">
                  <c:v>8</c:v>
                </c:pt>
                <c:pt idx="137">
                  <c:v>8</c:v>
                </c:pt>
                <c:pt idx="138">
                  <c:v>9</c:v>
                </c:pt>
                <c:pt idx="139">
                  <c:v>10</c:v>
                </c:pt>
                <c:pt idx="140">
                  <c:v>12</c:v>
                </c:pt>
                <c:pt idx="141">
                  <c:v>10</c:v>
                </c:pt>
                <c:pt idx="142">
                  <c:v>8</c:v>
                </c:pt>
                <c:pt idx="143">
                  <c:v>8</c:v>
                </c:pt>
                <c:pt idx="144" formatCode="0">
                  <c:v>9.5419434872999993</c:v>
                </c:pt>
                <c:pt idx="145">
                  <c:v>8</c:v>
                </c:pt>
                <c:pt idx="146">
                  <c:v>9</c:v>
                </c:pt>
                <c:pt idx="147">
                  <c:v>8</c:v>
                </c:pt>
                <c:pt idx="148">
                  <c:v>7</c:v>
                </c:pt>
                <c:pt idx="149">
                  <c:v>8</c:v>
                </c:pt>
                <c:pt idx="150">
                  <c:v>10</c:v>
                </c:pt>
                <c:pt idx="151">
                  <c:v>12</c:v>
                </c:pt>
                <c:pt idx="152">
                  <c:v>13</c:v>
                </c:pt>
                <c:pt idx="153">
                  <c:v>18</c:v>
                </c:pt>
                <c:pt idx="154">
                  <c:v>15</c:v>
                </c:pt>
                <c:pt idx="155">
                  <c:v>11</c:v>
                </c:pt>
                <c:pt idx="156">
                  <c:v>9</c:v>
                </c:pt>
                <c:pt idx="157">
                  <c:v>9</c:v>
                </c:pt>
                <c:pt idx="158">
                  <c:v>14</c:v>
                </c:pt>
                <c:pt idx="159">
                  <c:v>20</c:v>
                </c:pt>
                <c:pt idx="160">
                  <c:v>14</c:v>
                </c:pt>
                <c:pt idx="161">
                  <c:v>11</c:v>
                </c:pt>
                <c:pt idx="162">
                  <c:v>12</c:v>
                </c:pt>
                <c:pt idx="163">
                  <c:v>9</c:v>
                </c:pt>
                <c:pt idx="164">
                  <c:v>8</c:v>
                </c:pt>
                <c:pt idx="165">
                  <c:v>10</c:v>
                </c:pt>
                <c:pt idx="166">
                  <c:v>11</c:v>
                </c:pt>
                <c:pt idx="167">
                  <c:v>8</c:v>
                </c:pt>
                <c:pt idx="168">
                  <c:v>9</c:v>
                </c:pt>
                <c:pt idx="169">
                  <c:v>7</c:v>
                </c:pt>
                <c:pt idx="170">
                  <c:v>11</c:v>
                </c:pt>
                <c:pt idx="171">
                  <c:v>10</c:v>
                </c:pt>
                <c:pt idx="172">
                  <c:v>11</c:v>
                </c:pt>
                <c:pt idx="173">
                  <c:v>15</c:v>
                </c:pt>
                <c:pt idx="174">
                  <c:v>16</c:v>
                </c:pt>
                <c:pt idx="175">
                  <c:v>32</c:v>
                </c:pt>
                <c:pt idx="176">
                  <c:v>41</c:v>
                </c:pt>
                <c:pt idx="177">
                  <c:v>43</c:v>
                </c:pt>
                <c:pt idx="178">
                  <c:v>41</c:v>
                </c:pt>
                <c:pt idx="179">
                  <c:v>34</c:v>
                </c:pt>
                <c:pt idx="180">
                  <c:v>33</c:v>
                </c:pt>
                <c:pt idx="181">
                  <c:v>31</c:v>
                </c:pt>
                <c:pt idx="182">
                  <c:v>33</c:v>
                </c:pt>
                <c:pt idx="183">
                  <c:v>29</c:v>
                </c:pt>
                <c:pt idx="184">
                  <c:v>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B49-42F3-9014-92D117E15047}"/>
            </c:ext>
          </c:extLst>
        </c:ser>
        <c:ser>
          <c:idx val="2"/>
          <c:order val="3"/>
          <c:tx>
            <c:strRef>
              <c:f>Sheet1!$A$6</c:f>
              <c:strCache>
                <c:ptCount val="1"/>
                <c:pt idx="0">
                  <c:v>Oförändrat</c:v>
                </c:pt>
              </c:strCache>
            </c:strRef>
          </c:tx>
          <c:spPr>
            <a:ln w="44450">
              <a:solidFill>
                <a:srgbClr val="92D050"/>
              </a:solidFill>
            </a:ln>
          </c:spPr>
          <c:marker>
            <c:symbol val="none"/>
          </c:marker>
          <c:dLbls>
            <c:dLbl>
              <c:idx val="18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F2-4284-996A-F6A08E1DB9E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Sheet1!$B$1:$GD$2</c:f>
              <c:multiLvlStrCache>
                <c:ptCount val="185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58">
                    <c:v> 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 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50">
                    <c:v>Okt</c:v>
                  </c:pt>
                  <c:pt idx="153">
                    <c:v>Jan</c:v>
                  </c:pt>
                  <c:pt idx="156">
                    <c:v>April</c:v>
                  </c:pt>
                  <c:pt idx="159">
                    <c:v>Juli</c:v>
                  </c:pt>
                  <c:pt idx="162">
                    <c:v>Okt</c:v>
                  </c:pt>
                  <c:pt idx="165">
                    <c:v>Jan</c:v>
                  </c:pt>
                  <c:pt idx="168">
                    <c:v>April</c:v>
                  </c:pt>
                  <c:pt idx="171">
                    <c:v>Juli</c:v>
                  </c:pt>
                  <c:pt idx="174">
                    <c:v>Okt</c:v>
                  </c:pt>
                  <c:pt idx="177">
                    <c:v>Jan</c:v>
                  </c:pt>
                  <c:pt idx="180">
                    <c:v>April</c:v>
                  </c:pt>
                  <c:pt idx="183">
                    <c:v>Juli</c:v>
                  </c:pt>
                  <c:pt idx="184">
                    <c:v>Aug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  <c:pt idx="153">
                    <c:v>2016</c:v>
                  </c:pt>
                  <c:pt idx="165">
                    <c:v>2017</c:v>
                  </c:pt>
                  <c:pt idx="177">
                    <c:v>2018</c:v>
                  </c:pt>
                </c:lvl>
              </c:multiLvlStrCache>
            </c:multiLvlStrRef>
          </c:cat>
          <c:val>
            <c:numRef>
              <c:f>Sheet1!$B$6:$GD$6</c:f>
              <c:numCache>
                <c:formatCode>General</c:formatCode>
                <c:ptCount val="185"/>
                <c:pt idx="0">
                  <c:v>15</c:v>
                </c:pt>
                <c:pt idx="1">
                  <c:v>19</c:v>
                </c:pt>
                <c:pt idx="2">
                  <c:v>19</c:v>
                </c:pt>
                <c:pt idx="3">
                  <c:v>18</c:v>
                </c:pt>
                <c:pt idx="4">
                  <c:v>17</c:v>
                </c:pt>
                <c:pt idx="5">
                  <c:v>17</c:v>
                </c:pt>
                <c:pt idx="6">
                  <c:v>19</c:v>
                </c:pt>
                <c:pt idx="7">
                  <c:v>14</c:v>
                </c:pt>
                <c:pt idx="8">
                  <c:v>18</c:v>
                </c:pt>
                <c:pt idx="9">
                  <c:v>14</c:v>
                </c:pt>
                <c:pt idx="10">
                  <c:v>14</c:v>
                </c:pt>
                <c:pt idx="11">
                  <c:v>15</c:v>
                </c:pt>
                <c:pt idx="12">
                  <c:v>13</c:v>
                </c:pt>
                <c:pt idx="13">
                  <c:v>13</c:v>
                </c:pt>
                <c:pt idx="14">
                  <c:v>12</c:v>
                </c:pt>
                <c:pt idx="15">
                  <c:v>18</c:v>
                </c:pt>
                <c:pt idx="16">
                  <c:v>13</c:v>
                </c:pt>
                <c:pt idx="17">
                  <c:v>15</c:v>
                </c:pt>
                <c:pt idx="18">
                  <c:v>18</c:v>
                </c:pt>
                <c:pt idx="19">
                  <c:v>18</c:v>
                </c:pt>
                <c:pt idx="20">
                  <c:v>16</c:v>
                </c:pt>
                <c:pt idx="21">
                  <c:v>21</c:v>
                </c:pt>
                <c:pt idx="22">
                  <c:v>21</c:v>
                </c:pt>
                <c:pt idx="23">
                  <c:v>16</c:v>
                </c:pt>
                <c:pt idx="24">
                  <c:v>14</c:v>
                </c:pt>
                <c:pt idx="25">
                  <c:v>14</c:v>
                </c:pt>
                <c:pt idx="26">
                  <c:v>15</c:v>
                </c:pt>
                <c:pt idx="27">
                  <c:v>13</c:v>
                </c:pt>
                <c:pt idx="28">
                  <c:v>11</c:v>
                </c:pt>
                <c:pt idx="29">
                  <c:v>13</c:v>
                </c:pt>
                <c:pt idx="30">
                  <c:v>15</c:v>
                </c:pt>
                <c:pt idx="31">
                  <c:v>11</c:v>
                </c:pt>
                <c:pt idx="32">
                  <c:v>18</c:v>
                </c:pt>
                <c:pt idx="33">
                  <c:v>19</c:v>
                </c:pt>
                <c:pt idx="34">
                  <c:v>15</c:v>
                </c:pt>
                <c:pt idx="35">
                  <c:v>17</c:v>
                </c:pt>
                <c:pt idx="36">
                  <c:v>16</c:v>
                </c:pt>
                <c:pt idx="37">
                  <c:v>14</c:v>
                </c:pt>
                <c:pt idx="38">
                  <c:v>17</c:v>
                </c:pt>
                <c:pt idx="39">
                  <c:v>17</c:v>
                </c:pt>
                <c:pt idx="40">
                  <c:v>21</c:v>
                </c:pt>
                <c:pt idx="41">
                  <c:v>16</c:v>
                </c:pt>
                <c:pt idx="42">
                  <c:v>21</c:v>
                </c:pt>
                <c:pt idx="43">
                  <c:v>20</c:v>
                </c:pt>
                <c:pt idx="44">
                  <c:v>22</c:v>
                </c:pt>
                <c:pt idx="45">
                  <c:v>24</c:v>
                </c:pt>
                <c:pt idx="46">
                  <c:v>17</c:v>
                </c:pt>
                <c:pt idx="47">
                  <c:v>18</c:v>
                </c:pt>
                <c:pt idx="48">
                  <c:v>19</c:v>
                </c:pt>
                <c:pt idx="49">
                  <c:v>12</c:v>
                </c:pt>
                <c:pt idx="50">
                  <c:v>15</c:v>
                </c:pt>
                <c:pt idx="51">
                  <c:v>16</c:v>
                </c:pt>
                <c:pt idx="52">
                  <c:v>22</c:v>
                </c:pt>
                <c:pt idx="53">
                  <c:v>22</c:v>
                </c:pt>
                <c:pt idx="54">
                  <c:v>16</c:v>
                </c:pt>
                <c:pt idx="55">
                  <c:v>20</c:v>
                </c:pt>
                <c:pt idx="56">
                  <c:v>22</c:v>
                </c:pt>
                <c:pt idx="57">
                  <c:v>27</c:v>
                </c:pt>
                <c:pt idx="58">
                  <c:v>27</c:v>
                </c:pt>
                <c:pt idx="59">
                  <c:v>26</c:v>
                </c:pt>
                <c:pt idx="60">
                  <c:v>28</c:v>
                </c:pt>
                <c:pt idx="61">
                  <c:v>25</c:v>
                </c:pt>
                <c:pt idx="62">
                  <c:v>22</c:v>
                </c:pt>
                <c:pt idx="63">
                  <c:v>28</c:v>
                </c:pt>
                <c:pt idx="64">
                  <c:v>27</c:v>
                </c:pt>
                <c:pt idx="65">
                  <c:v>26</c:v>
                </c:pt>
                <c:pt idx="66">
                  <c:v>21</c:v>
                </c:pt>
                <c:pt idx="67">
                  <c:v>16</c:v>
                </c:pt>
                <c:pt idx="68">
                  <c:v>12</c:v>
                </c:pt>
                <c:pt idx="69">
                  <c:v>21</c:v>
                </c:pt>
                <c:pt idx="70">
                  <c:v>31</c:v>
                </c:pt>
                <c:pt idx="71">
                  <c:v>30</c:v>
                </c:pt>
                <c:pt idx="72">
                  <c:v>29</c:v>
                </c:pt>
                <c:pt idx="73">
                  <c:v>31</c:v>
                </c:pt>
                <c:pt idx="74">
                  <c:v>30</c:v>
                </c:pt>
                <c:pt idx="75">
                  <c:v>32</c:v>
                </c:pt>
                <c:pt idx="76">
                  <c:v>34</c:v>
                </c:pt>
                <c:pt idx="77">
                  <c:v>29</c:v>
                </c:pt>
                <c:pt idx="78">
                  <c:v>27</c:v>
                </c:pt>
                <c:pt idx="79">
                  <c:v>20</c:v>
                </c:pt>
                <c:pt idx="80">
                  <c:v>24</c:v>
                </c:pt>
                <c:pt idx="81">
                  <c:v>28</c:v>
                </c:pt>
                <c:pt idx="82">
                  <c:v>26</c:v>
                </c:pt>
                <c:pt idx="83">
                  <c:v>27</c:v>
                </c:pt>
                <c:pt idx="84">
                  <c:v>30</c:v>
                </c:pt>
                <c:pt idx="85">
                  <c:v>25</c:v>
                </c:pt>
                <c:pt idx="86">
                  <c:v>29</c:v>
                </c:pt>
                <c:pt idx="87">
                  <c:v>25</c:v>
                </c:pt>
                <c:pt idx="88">
                  <c:v>27</c:v>
                </c:pt>
                <c:pt idx="89">
                  <c:v>24</c:v>
                </c:pt>
                <c:pt idx="90">
                  <c:v>26</c:v>
                </c:pt>
                <c:pt idx="91">
                  <c:v>24</c:v>
                </c:pt>
                <c:pt idx="92">
                  <c:v>26</c:v>
                </c:pt>
                <c:pt idx="93">
                  <c:v>22</c:v>
                </c:pt>
                <c:pt idx="94">
                  <c:v>21</c:v>
                </c:pt>
                <c:pt idx="95">
                  <c:v>18</c:v>
                </c:pt>
                <c:pt idx="96">
                  <c:v>24</c:v>
                </c:pt>
                <c:pt idx="97">
                  <c:v>20</c:v>
                </c:pt>
                <c:pt idx="98">
                  <c:v>20</c:v>
                </c:pt>
                <c:pt idx="99">
                  <c:v>20</c:v>
                </c:pt>
                <c:pt idx="100">
                  <c:v>21</c:v>
                </c:pt>
                <c:pt idx="101">
                  <c:v>20</c:v>
                </c:pt>
                <c:pt idx="102">
                  <c:v>20</c:v>
                </c:pt>
                <c:pt idx="103">
                  <c:v>25</c:v>
                </c:pt>
                <c:pt idx="104">
                  <c:v>20</c:v>
                </c:pt>
                <c:pt idx="105">
                  <c:v>26</c:v>
                </c:pt>
                <c:pt idx="106">
                  <c:v>22</c:v>
                </c:pt>
                <c:pt idx="107">
                  <c:v>28</c:v>
                </c:pt>
                <c:pt idx="108">
                  <c:v>26</c:v>
                </c:pt>
                <c:pt idx="109">
                  <c:v>24</c:v>
                </c:pt>
                <c:pt idx="110">
                  <c:v>32</c:v>
                </c:pt>
                <c:pt idx="111">
                  <c:v>25</c:v>
                </c:pt>
                <c:pt idx="112">
                  <c:v>25</c:v>
                </c:pt>
                <c:pt idx="113">
                  <c:v>24</c:v>
                </c:pt>
                <c:pt idx="114">
                  <c:v>24</c:v>
                </c:pt>
                <c:pt idx="115">
                  <c:v>24</c:v>
                </c:pt>
                <c:pt idx="116">
                  <c:v>26</c:v>
                </c:pt>
                <c:pt idx="117">
                  <c:v>29</c:v>
                </c:pt>
                <c:pt idx="118">
                  <c:v>28</c:v>
                </c:pt>
                <c:pt idx="119">
                  <c:v>26</c:v>
                </c:pt>
                <c:pt idx="120">
                  <c:v>23</c:v>
                </c:pt>
                <c:pt idx="121">
                  <c:v>24</c:v>
                </c:pt>
                <c:pt idx="122">
                  <c:v>21</c:v>
                </c:pt>
                <c:pt idx="123">
                  <c:v>25</c:v>
                </c:pt>
                <c:pt idx="124">
                  <c:v>23</c:v>
                </c:pt>
                <c:pt idx="125">
                  <c:v>20</c:v>
                </c:pt>
                <c:pt idx="126">
                  <c:v>18</c:v>
                </c:pt>
                <c:pt idx="127">
                  <c:v>17</c:v>
                </c:pt>
                <c:pt idx="128">
                  <c:v>16</c:v>
                </c:pt>
                <c:pt idx="129">
                  <c:v>18</c:v>
                </c:pt>
                <c:pt idx="130">
                  <c:v>19</c:v>
                </c:pt>
                <c:pt idx="131">
                  <c:v>17</c:v>
                </c:pt>
                <c:pt idx="132">
                  <c:v>18</c:v>
                </c:pt>
                <c:pt idx="133">
                  <c:v>19</c:v>
                </c:pt>
                <c:pt idx="134">
                  <c:v>16</c:v>
                </c:pt>
                <c:pt idx="135">
                  <c:v>15</c:v>
                </c:pt>
                <c:pt idx="136">
                  <c:v>13</c:v>
                </c:pt>
                <c:pt idx="137">
                  <c:v>11</c:v>
                </c:pt>
                <c:pt idx="138">
                  <c:v>14</c:v>
                </c:pt>
                <c:pt idx="139">
                  <c:v>15</c:v>
                </c:pt>
                <c:pt idx="140">
                  <c:v>14</c:v>
                </c:pt>
                <c:pt idx="141">
                  <c:v>12</c:v>
                </c:pt>
                <c:pt idx="142">
                  <c:v>13</c:v>
                </c:pt>
                <c:pt idx="143">
                  <c:v>9</c:v>
                </c:pt>
                <c:pt idx="144" formatCode="0">
                  <c:v>9.0995236289000001</c:v>
                </c:pt>
                <c:pt idx="145">
                  <c:v>12</c:v>
                </c:pt>
                <c:pt idx="146">
                  <c:v>11</c:v>
                </c:pt>
                <c:pt idx="147">
                  <c:v>12</c:v>
                </c:pt>
                <c:pt idx="148">
                  <c:v>12</c:v>
                </c:pt>
                <c:pt idx="149">
                  <c:v>7</c:v>
                </c:pt>
                <c:pt idx="150">
                  <c:v>10</c:v>
                </c:pt>
                <c:pt idx="151">
                  <c:v>10</c:v>
                </c:pt>
                <c:pt idx="152">
                  <c:v>12</c:v>
                </c:pt>
                <c:pt idx="153">
                  <c:v>14</c:v>
                </c:pt>
                <c:pt idx="154">
                  <c:v>15</c:v>
                </c:pt>
                <c:pt idx="155">
                  <c:v>12</c:v>
                </c:pt>
                <c:pt idx="156">
                  <c:v>12</c:v>
                </c:pt>
                <c:pt idx="157">
                  <c:v>10</c:v>
                </c:pt>
                <c:pt idx="158">
                  <c:v>17</c:v>
                </c:pt>
                <c:pt idx="159">
                  <c:v>16</c:v>
                </c:pt>
                <c:pt idx="160">
                  <c:v>18</c:v>
                </c:pt>
                <c:pt idx="161">
                  <c:v>13</c:v>
                </c:pt>
                <c:pt idx="162">
                  <c:v>15</c:v>
                </c:pt>
                <c:pt idx="163">
                  <c:v>13</c:v>
                </c:pt>
                <c:pt idx="164">
                  <c:v>13</c:v>
                </c:pt>
                <c:pt idx="165">
                  <c:v>15</c:v>
                </c:pt>
                <c:pt idx="166">
                  <c:v>13</c:v>
                </c:pt>
                <c:pt idx="167">
                  <c:v>10</c:v>
                </c:pt>
                <c:pt idx="168">
                  <c:v>10</c:v>
                </c:pt>
                <c:pt idx="169">
                  <c:v>9</c:v>
                </c:pt>
                <c:pt idx="170">
                  <c:v>11</c:v>
                </c:pt>
                <c:pt idx="171">
                  <c:v>11</c:v>
                </c:pt>
                <c:pt idx="172">
                  <c:v>12</c:v>
                </c:pt>
                <c:pt idx="173">
                  <c:v>14</c:v>
                </c:pt>
                <c:pt idx="174">
                  <c:v>13</c:v>
                </c:pt>
                <c:pt idx="175">
                  <c:v>18</c:v>
                </c:pt>
                <c:pt idx="176">
                  <c:v>18</c:v>
                </c:pt>
                <c:pt idx="177">
                  <c:v>19</c:v>
                </c:pt>
                <c:pt idx="178">
                  <c:v>20</c:v>
                </c:pt>
                <c:pt idx="179">
                  <c:v>19</c:v>
                </c:pt>
                <c:pt idx="180">
                  <c:v>20</c:v>
                </c:pt>
                <c:pt idx="181">
                  <c:v>20</c:v>
                </c:pt>
                <c:pt idx="182">
                  <c:v>20</c:v>
                </c:pt>
                <c:pt idx="183">
                  <c:v>22</c:v>
                </c:pt>
                <c:pt idx="184">
                  <c:v>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2B49-42F3-9014-92D117E15047}"/>
            </c:ext>
          </c:extLst>
        </c:ser>
        <c:ser>
          <c:idx val="3"/>
          <c:order val="4"/>
          <c:tx>
            <c:strRef>
              <c:f>Sheet1!$A$7</c:f>
              <c:strCache>
                <c:ptCount val="1"/>
                <c:pt idx="0">
                  <c:v>Vet ej </c:v>
                </c:pt>
              </c:strCache>
            </c:strRef>
          </c:tx>
          <c:spPr>
            <a:ln w="44450">
              <a:solidFill>
                <a:srgbClr val="7030A0"/>
              </a:solidFill>
            </a:ln>
          </c:spPr>
          <c:marker>
            <c:symbol val="none"/>
          </c:marker>
          <c:dLbls>
            <c:dLbl>
              <c:idx val="18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F2-4284-996A-F6A08E1DB9E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Sheet1!$B$1:$GD$2</c:f>
              <c:multiLvlStrCache>
                <c:ptCount val="185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58">
                    <c:v> 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 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50">
                    <c:v>Okt</c:v>
                  </c:pt>
                  <c:pt idx="153">
                    <c:v>Jan</c:v>
                  </c:pt>
                  <c:pt idx="156">
                    <c:v>April</c:v>
                  </c:pt>
                  <c:pt idx="159">
                    <c:v>Juli</c:v>
                  </c:pt>
                  <c:pt idx="162">
                    <c:v>Okt</c:v>
                  </c:pt>
                  <c:pt idx="165">
                    <c:v>Jan</c:v>
                  </c:pt>
                  <c:pt idx="168">
                    <c:v>April</c:v>
                  </c:pt>
                  <c:pt idx="171">
                    <c:v>Juli</c:v>
                  </c:pt>
                  <c:pt idx="174">
                    <c:v>Okt</c:v>
                  </c:pt>
                  <c:pt idx="177">
                    <c:v>Jan</c:v>
                  </c:pt>
                  <c:pt idx="180">
                    <c:v>April</c:v>
                  </c:pt>
                  <c:pt idx="183">
                    <c:v>Juli</c:v>
                  </c:pt>
                  <c:pt idx="184">
                    <c:v>Aug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  <c:pt idx="153">
                    <c:v>2016</c:v>
                  </c:pt>
                  <c:pt idx="165">
                    <c:v>2017</c:v>
                  </c:pt>
                  <c:pt idx="177">
                    <c:v>2018</c:v>
                  </c:pt>
                </c:lvl>
              </c:multiLvlStrCache>
            </c:multiLvlStrRef>
          </c:cat>
          <c:val>
            <c:numRef>
              <c:f>Sheet1!$B$7:$GD$7</c:f>
              <c:numCache>
                <c:formatCode>General</c:formatCode>
                <c:ptCount val="185"/>
                <c:pt idx="0">
                  <c:v>11</c:v>
                </c:pt>
                <c:pt idx="1">
                  <c:v>7</c:v>
                </c:pt>
                <c:pt idx="2">
                  <c:v>11</c:v>
                </c:pt>
                <c:pt idx="3">
                  <c:v>9</c:v>
                </c:pt>
                <c:pt idx="4">
                  <c:v>11</c:v>
                </c:pt>
                <c:pt idx="5">
                  <c:v>14</c:v>
                </c:pt>
                <c:pt idx="6">
                  <c:v>4</c:v>
                </c:pt>
                <c:pt idx="7">
                  <c:v>7</c:v>
                </c:pt>
                <c:pt idx="8">
                  <c:v>7</c:v>
                </c:pt>
                <c:pt idx="9">
                  <c:v>5</c:v>
                </c:pt>
                <c:pt idx="10">
                  <c:v>7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6</c:v>
                </c:pt>
                <c:pt idx="15">
                  <c:v>9</c:v>
                </c:pt>
                <c:pt idx="16">
                  <c:v>6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10</c:v>
                </c:pt>
                <c:pt idx="22">
                  <c:v>8</c:v>
                </c:pt>
                <c:pt idx="23">
                  <c:v>4</c:v>
                </c:pt>
                <c:pt idx="24">
                  <c:v>5</c:v>
                </c:pt>
                <c:pt idx="25">
                  <c:v>4</c:v>
                </c:pt>
                <c:pt idx="26">
                  <c:v>6</c:v>
                </c:pt>
                <c:pt idx="27">
                  <c:v>6</c:v>
                </c:pt>
                <c:pt idx="28">
                  <c:v>5</c:v>
                </c:pt>
                <c:pt idx="29">
                  <c:v>3</c:v>
                </c:pt>
                <c:pt idx="30">
                  <c:v>6</c:v>
                </c:pt>
                <c:pt idx="31">
                  <c:v>4</c:v>
                </c:pt>
                <c:pt idx="32">
                  <c:v>5</c:v>
                </c:pt>
                <c:pt idx="33">
                  <c:v>4</c:v>
                </c:pt>
                <c:pt idx="34">
                  <c:v>6</c:v>
                </c:pt>
                <c:pt idx="35">
                  <c:v>4</c:v>
                </c:pt>
                <c:pt idx="36">
                  <c:v>6</c:v>
                </c:pt>
                <c:pt idx="37">
                  <c:v>6</c:v>
                </c:pt>
                <c:pt idx="38">
                  <c:v>6</c:v>
                </c:pt>
                <c:pt idx="39">
                  <c:v>6</c:v>
                </c:pt>
                <c:pt idx="40">
                  <c:v>5</c:v>
                </c:pt>
                <c:pt idx="41">
                  <c:v>7</c:v>
                </c:pt>
                <c:pt idx="42">
                  <c:v>5</c:v>
                </c:pt>
                <c:pt idx="43">
                  <c:v>5</c:v>
                </c:pt>
                <c:pt idx="44">
                  <c:v>7</c:v>
                </c:pt>
                <c:pt idx="45">
                  <c:v>7</c:v>
                </c:pt>
                <c:pt idx="46">
                  <c:v>6</c:v>
                </c:pt>
                <c:pt idx="47">
                  <c:v>4</c:v>
                </c:pt>
                <c:pt idx="48">
                  <c:v>7</c:v>
                </c:pt>
                <c:pt idx="49">
                  <c:v>5</c:v>
                </c:pt>
                <c:pt idx="50">
                  <c:v>4</c:v>
                </c:pt>
                <c:pt idx="51">
                  <c:v>4</c:v>
                </c:pt>
                <c:pt idx="52">
                  <c:v>5</c:v>
                </c:pt>
                <c:pt idx="53">
                  <c:v>4</c:v>
                </c:pt>
                <c:pt idx="54">
                  <c:v>7</c:v>
                </c:pt>
                <c:pt idx="55">
                  <c:v>4</c:v>
                </c:pt>
                <c:pt idx="56">
                  <c:v>7</c:v>
                </c:pt>
                <c:pt idx="57">
                  <c:v>4</c:v>
                </c:pt>
                <c:pt idx="58">
                  <c:v>4</c:v>
                </c:pt>
                <c:pt idx="59">
                  <c:v>6</c:v>
                </c:pt>
                <c:pt idx="60">
                  <c:v>6</c:v>
                </c:pt>
                <c:pt idx="61">
                  <c:v>6</c:v>
                </c:pt>
                <c:pt idx="62">
                  <c:v>7</c:v>
                </c:pt>
                <c:pt idx="63">
                  <c:v>4</c:v>
                </c:pt>
                <c:pt idx="64">
                  <c:v>8</c:v>
                </c:pt>
                <c:pt idx="65">
                  <c:v>5</c:v>
                </c:pt>
                <c:pt idx="66">
                  <c:v>4</c:v>
                </c:pt>
                <c:pt idx="67">
                  <c:v>3</c:v>
                </c:pt>
                <c:pt idx="68">
                  <c:v>3</c:v>
                </c:pt>
                <c:pt idx="69">
                  <c:v>4</c:v>
                </c:pt>
                <c:pt idx="70">
                  <c:v>4</c:v>
                </c:pt>
                <c:pt idx="71">
                  <c:v>6</c:v>
                </c:pt>
                <c:pt idx="72">
                  <c:v>5</c:v>
                </c:pt>
                <c:pt idx="73">
                  <c:v>5</c:v>
                </c:pt>
                <c:pt idx="74">
                  <c:v>6</c:v>
                </c:pt>
                <c:pt idx="75">
                  <c:v>5</c:v>
                </c:pt>
                <c:pt idx="76">
                  <c:v>6</c:v>
                </c:pt>
                <c:pt idx="77">
                  <c:v>6</c:v>
                </c:pt>
                <c:pt idx="78">
                  <c:v>5</c:v>
                </c:pt>
                <c:pt idx="79">
                  <c:v>7</c:v>
                </c:pt>
                <c:pt idx="80">
                  <c:v>5</c:v>
                </c:pt>
                <c:pt idx="81">
                  <c:v>6</c:v>
                </c:pt>
                <c:pt idx="82">
                  <c:v>6</c:v>
                </c:pt>
                <c:pt idx="83">
                  <c:v>4</c:v>
                </c:pt>
                <c:pt idx="84">
                  <c:v>6</c:v>
                </c:pt>
                <c:pt idx="85">
                  <c:v>8</c:v>
                </c:pt>
                <c:pt idx="86">
                  <c:v>4</c:v>
                </c:pt>
                <c:pt idx="87">
                  <c:v>5</c:v>
                </c:pt>
                <c:pt idx="88">
                  <c:v>7</c:v>
                </c:pt>
                <c:pt idx="89">
                  <c:v>9</c:v>
                </c:pt>
                <c:pt idx="90">
                  <c:v>7</c:v>
                </c:pt>
                <c:pt idx="91">
                  <c:v>9</c:v>
                </c:pt>
                <c:pt idx="92">
                  <c:v>4</c:v>
                </c:pt>
                <c:pt idx="93">
                  <c:v>8</c:v>
                </c:pt>
                <c:pt idx="94">
                  <c:v>7</c:v>
                </c:pt>
                <c:pt idx="95">
                  <c:v>7</c:v>
                </c:pt>
                <c:pt idx="96">
                  <c:v>4</c:v>
                </c:pt>
                <c:pt idx="97">
                  <c:v>6</c:v>
                </c:pt>
                <c:pt idx="98">
                  <c:v>7</c:v>
                </c:pt>
                <c:pt idx="99">
                  <c:v>5</c:v>
                </c:pt>
                <c:pt idx="100">
                  <c:v>7</c:v>
                </c:pt>
                <c:pt idx="101">
                  <c:v>4</c:v>
                </c:pt>
                <c:pt idx="102">
                  <c:v>6</c:v>
                </c:pt>
                <c:pt idx="103">
                  <c:v>6</c:v>
                </c:pt>
                <c:pt idx="104">
                  <c:v>4</c:v>
                </c:pt>
                <c:pt idx="105">
                  <c:v>5</c:v>
                </c:pt>
                <c:pt idx="106">
                  <c:v>5</c:v>
                </c:pt>
                <c:pt idx="107">
                  <c:v>5</c:v>
                </c:pt>
                <c:pt idx="108">
                  <c:v>7</c:v>
                </c:pt>
                <c:pt idx="109">
                  <c:v>7</c:v>
                </c:pt>
                <c:pt idx="110">
                  <c:v>5</c:v>
                </c:pt>
                <c:pt idx="111">
                  <c:v>8</c:v>
                </c:pt>
                <c:pt idx="112">
                  <c:v>7</c:v>
                </c:pt>
                <c:pt idx="113">
                  <c:v>8</c:v>
                </c:pt>
                <c:pt idx="114">
                  <c:v>9</c:v>
                </c:pt>
                <c:pt idx="115">
                  <c:v>7</c:v>
                </c:pt>
                <c:pt idx="116">
                  <c:v>7</c:v>
                </c:pt>
                <c:pt idx="117">
                  <c:v>5</c:v>
                </c:pt>
                <c:pt idx="118">
                  <c:v>8</c:v>
                </c:pt>
                <c:pt idx="119">
                  <c:v>7</c:v>
                </c:pt>
                <c:pt idx="120">
                  <c:v>4</c:v>
                </c:pt>
                <c:pt idx="121">
                  <c:v>6</c:v>
                </c:pt>
                <c:pt idx="122">
                  <c:v>7</c:v>
                </c:pt>
                <c:pt idx="123">
                  <c:v>7</c:v>
                </c:pt>
                <c:pt idx="124">
                  <c:v>8</c:v>
                </c:pt>
                <c:pt idx="125">
                  <c:v>8</c:v>
                </c:pt>
                <c:pt idx="126">
                  <c:v>9</c:v>
                </c:pt>
                <c:pt idx="127">
                  <c:v>8</c:v>
                </c:pt>
                <c:pt idx="128">
                  <c:v>7</c:v>
                </c:pt>
                <c:pt idx="129">
                  <c:v>9</c:v>
                </c:pt>
                <c:pt idx="130">
                  <c:v>6</c:v>
                </c:pt>
                <c:pt idx="131">
                  <c:v>5</c:v>
                </c:pt>
                <c:pt idx="132">
                  <c:v>7</c:v>
                </c:pt>
                <c:pt idx="133">
                  <c:v>9</c:v>
                </c:pt>
                <c:pt idx="134">
                  <c:v>10</c:v>
                </c:pt>
                <c:pt idx="135">
                  <c:v>6</c:v>
                </c:pt>
                <c:pt idx="136">
                  <c:v>9</c:v>
                </c:pt>
                <c:pt idx="137">
                  <c:v>9</c:v>
                </c:pt>
                <c:pt idx="138">
                  <c:v>8</c:v>
                </c:pt>
                <c:pt idx="139">
                  <c:v>9</c:v>
                </c:pt>
                <c:pt idx="140">
                  <c:v>8</c:v>
                </c:pt>
                <c:pt idx="141">
                  <c:v>8</c:v>
                </c:pt>
                <c:pt idx="142">
                  <c:v>5</c:v>
                </c:pt>
                <c:pt idx="143">
                  <c:v>6</c:v>
                </c:pt>
                <c:pt idx="144" formatCode="0">
                  <c:v>4.7769631347999999</c:v>
                </c:pt>
                <c:pt idx="145">
                  <c:v>7</c:v>
                </c:pt>
                <c:pt idx="146">
                  <c:v>5</c:v>
                </c:pt>
                <c:pt idx="147">
                  <c:v>5</c:v>
                </c:pt>
                <c:pt idx="148">
                  <c:v>7</c:v>
                </c:pt>
                <c:pt idx="149">
                  <c:v>5</c:v>
                </c:pt>
                <c:pt idx="150">
                  <c:v>6</c:v>
                </c:pt>
                <c:pt idx="151">
                  <c:v>6</c:v>
                </c:pt>
                <c:pt idx="152">
                  <c:v>8</c:v>
                </c:pt>
                <c:pt idx="153">
                  <c:v>6</c:v>
                </c:pt>
                <c:pt idx="154">
                  <c:v>6</c:v>
                </c:pt>
                <c:pt idx="155">
                  <c:v>6</c:v>
                </c:pt>
                <c:pt idx="156">
                  <c:v>5</c:v>
                </c:pt>
                <c:pt idx="157">
                  <c:v>5</c:v>
                </c:pt>
                <c:pt idx="158">
                  <c:v>5</c:v>
                </c:pt>
                <c:pt idx="159">
                  <c:v>6</c:v>
                </c:pt>
                <c:pt idx="160">
                  <c:v>7</c:v>
                </c:pt>
                <c:pt idx="161">
                  <c:v>6</c:v>
                </c:pt>
                <c:pt idx="162">
                  <c:v>6</c:v>
                </c:pt>
                <c:pt idx="163">
                  <c:v>6</c:v>
                </c:pt>
                <c:pt idx="164">
                  <c:v>8</c:v>
                </c:pt>
                <c:pt idx="165">
                  <c:v>6</c:v>
                </c:pt>
                <c:pt idx="166">
                  <c:v>6</c:v>
                </c:pt>
                <c:pt idx="167">
                  <c:v>6</c:v>
                </c:pt>
                <c:pt idx="168">
                  <c:v>5</c:v>
                </c:pt>
                <c:pt idx="169">
                  <c:v>7</c:v>
                </c:pt>
                <c:pt idx="170">
                  <c:v>5</c:v>
                </c:pt>
                <c:pt idx="171">
                  <c:v>6</c:v>
                </c:pt>
                <c:pt idx="172">
                  <c:v>7</c:v>
                </c:pt>
                <c:pt idx="173">
                  <c:v>5</c:v>
                </c:pt>
                <c:pt idx="174">
                  <c:v>5</c:v>
                </c:pt>
                <c:pt idx="175">
                  <c:v>7</c:v>
                </c:pt>
                <c:pt idx="176">
                  <c:v>4</c:v>
                </c:pt>
                <c:pt idx="177">
                  <c:v>8</c:v>
                </c:pt>
                <c:pt idx="178">
                  <c:v>5</c:v>
                </c:pt>
                <c:pt idx="179">
                  <c:v>8</c:v>
                </c:pt>
                <c:pt idx="180">
                  <c:v>7</c:v>
                </c:pt>
                <c:pt idx="181">
                  <c:v>7</c:v>
                </c:pt>
                <c:pt idx="182">
                  <c:v>7</c:v>
                </c:pt>
                <c:pt idx="183">
                  <c:v>7</c:v>
                </c:pt>
                <c:pt idx="184">
                  <c:v>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B49-42F3-9014-92D117E15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660928"/>
        <c:axId val="161662464"/>
      </c:lineChart>
      <c:catAx>
        <c:axId val="16166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786">
            <a:solidFill>
              <a:srgbClr val="333333"/>
            </a:solidFill>
            <a:prstDash val="solid"/>
          </a:ln>
        </c:spPr>
        <c:txPr>
          <a:bodyPr rot="0" vert="eaVert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Gill Sans MT" pitchFamily="34" charset="0"/>
                <a:ea typeface="Verdana"/>
                <a:cs typeface="Calibri" pitchFamily="34" charset="0"/>
              </a:defRPr>
            </a:pPr>
            <a:endParaRPr lang="sv-SE"/>
          </a:p>
        </c:txPr>
        <c:crossAx val="16166246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61662464"/>
        <c:scaling>
          <c:orientation val="minMax"/>
          <c:max val="80"/>
          <c:min val="-80"/>
        </c:scaling>
        <c:delete val="0"/>
        <c:axPos val="l"/>
        <c:majorGridlines>
          <c:spPr>
            <a:ln w="11142">
              <a:solidFill>
                <a:srgbClr val="C0C0C0"/>
              </a:solidFill>
              <a:prstDash val="solid"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ln w="8357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Gill Sans MT" pitchFamily="34" charset="0"/>
                <a:ea typeface="Verdana"/>
                <a:cs typeface="Calibri" pitchFamily="34" charset="0"/>
              </a:defRPr>
            </a:pPr>
            <a:endParaRPr lang="sv-SE"/>
          </a:p>
        </c:txPr>
        <c:crossAx val="161660928"/>
        <c:crosses val="autoZero"/>
        <c:crossBetween val="between"/>
        <c:majorUnit val="10"/>
        <c:minorUnit val="2"/>
      </c:valAx>
      <c:spPr>
        <a:noFill/>
        <a:ln w="22285">
          <a:noFill/>
        </a:ln>
      </c:spPr>
    </c:plotArea>
    <c:legend>
      <c:legendPos val="t"/>
      <c:layout/>
      <c:overlay val="0"/>
      <c:spPr>
        <a:solidFill>
          <a:schemeClr val="bg1"/>
        </a:solidFill>
        <a:ln w="22285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333333"/>
              </a:solidFill>
              <a:latin typeface="Gill Sans MT" pitchFamily="34" charset="0"/>
              <a:ea typeface="Verdana"/>
              <a:cs typeface="Calibri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54506387883364E-2"/>
          <c:y val="0.12672295692483687"/>
          <c:w val="0.91573510393766056"/>
          <c:h val="0.82510732144411969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Boprisindikatorn</c:v>
                </c:pt>
              </c:strCache>
            </c:strRef>
          </c:tx>
          <c:spPr>
            <a:ln w="44450">
              <a:solidFill>
                <a:srgbClr val="224768"/>
              </a:solidFill>
              <a:prstDash val="solid"/>
            </a:ln>
            <a:effectLst/>
          </c:spPr>
          <c:marker>
            <c:symbol val="none"/>
          </c:marker>
          <c:dLbls>
            <c:dLbl>
              <c:idx val="18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8F-43EC-9D70-E2948CB8177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Sheet1!$B$1:$GD$2</c:f>
              <c:multiLvlStrCache>
                <c:ptCount val="185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0">
                    <c:v> 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58">
                    <c:v> 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6">
                    <c:v>Dec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50">
                    <c:v>Okt</c:v>
                  </c:pt>
                  <c:pt idx="153">
                    <c:v>Jan</c:v>
                  </c:pt>
                  <c:pt idx="156">
                    <c:v>April</c:v>
                  </c:pt>
                  <c:pt idx="159">
                    <c:v>Juli</c:v>
                  </c:pt>
                  <c:pt idx="162">
                    <c:v>Okt</c:v>
                  </c:pt>
                  <c:pt idx="165">
                    <c:v>Jan</c:v>
                  </c:pt>
                  <c:pt idx="168">
                    <c:v>April</c:v>
                  </c:pt>
                  <c:pt idx="171">
                    <c:v>Juli</c:v>
                  </c:pt>
                  <c:pt idx="174">
                    <c:v>Okt</c:v>
                  </c:pt>
                  <c:pt idx="177">
                    <c:v>Jan</c:v>
                  </c:pt>
                  <c:pt idx="180">
                    <c:v>April</c:v>
                  </c:pt>
                  <c:pt idx="183">
                    <c:v>Juli</c:v>
                  </c:pt>
                  <c:pt idx="184">
                    <c:v>Aug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  <c:pt idx="153">
                    <c:v>2016</c:v>
                  </c:pt>
                  <c:pt idx="165">
                    <c:v>2017</c:v>
                  </c:pt>
                  <c:pt idx="177">
                    <c:v>2018</c:v>
                  </c:pt>
                </c:lvl>
              </c:multiLvlStrCache>
            </c:multiLvlStrRef>
          </c:cat>
          <c:val>
            <c:numRef>
              <c:f>Sheet1!$B$3:$GD$3</c:f>
              <c:numCache>
                <c:formatCode>General</c:formatCode>
                <c:ptCount val="185"/>
                <c:pt idx="0">
                  <c:v>34</c:v>
                </c:pt>
                <c:pt idx="1">
                  <c:v>42</c:v>
                </c:pt>
                <c:pt idx="2">
                  <c:v>40</c:v>
                </c:pt>
                <c:pt idx="3">
                  <c:v>35</c:v>
                </c:pt>
                <c:pt idx="4">
                  <c:v>43</c:v>
                </c:pt>
                <c:pt idx="5">
                  <c:v>51</c:v>
                </c:pt>
                <c:pt idx="6">
                  <c:v>52</c:v>
                </c:pt>
                <c:pt idx="7">
                  <c:v>58</c:v>
                </c:pt>
                <c:pt idx="8">
                  <c:v>54</c:v>
                </c:pt>
                <c:pt idx="9">
                  <c:v>55</c:v>
                </c:pt>
                <c:pt idx="10">
                  <c:v>59</c:v>
                </c:pt>
                <c:pt idx="11">
                  <c:v>57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53</c:v>
                </c:pt>
                <c:pt idx="16">
                  <c:v>63</c:v>
                </c:pt>
                <c:pt idx="17">
                  <c:v>60</c:v>
                </c:pt>
                <c:pt idx="18">
                  <c:v>47</c:v>
                </c:pt>
                <c:pt idx="19">
                  <c:v>41</c:v>
                </c:pt>
                <c:pt idx="20">
                  <c:v>37</c:v>
                </c:pt>
                <c:pt idx="21">
                  <c:v>35</c:v>
                </c:pt>
                <c:pt idx="22">
                  <c:v>43</c:v>
                </c:pt>
                <c:pt idx="23">
                  <c:v>49</c:v>
                </c:pt>
                <c:pt idx="24">
                  <c:v>57</c:v>
                </c:pt>
                <c:pt idx="25">
                  <c:v>54</c:v>
                </c:pt>
                <c:pt idx="26">
                  <c:v>54</c:v>
                </c:pt>
                <c:pt idx="27">
                  <c:v>55</c:v>
                </c:pt>
                <c:pt idx="28">
                  <c:v>63</c:v>
                </c:pt>
                <c:pt idx="29">
                  <c:v>62</c:v>
                </c:pt>
                <c:pt idx="30">
                  <c:v>55</c:v>
                </c:pt>
                <c:pt idx="31">
                  <c:v>58</c:v>
                </c:pt>
                <c:pt idx="32">
                  <c:v>41</c:v>
                </c:pt>
                <c:pt idx="33">
                  <c:v>33</c:v>
                </c:pt>
                <c:pt idx="34">
                  <c:v>41</c:v>
                </c:pt>
                <c:pt idx="35">
                  <c:v>45</c:v>
                </c:pt>
                <c:pt idx="36">
                  <c:v>53</c:v>
                </c:pt>
                <c:pt idx="37">
                  <c:v>52</c:v>
                </c:pt>
                <c:pt idx="38">
                  <c:v>47</c:v>
                </c:pt>
                <c:pt idx="39">
                  <c:v>50</c:v>
                </c:pt>
                <c:pt idx="40">
                  <c:v>32</c:v>
                </c:pt>
                <c:pt idx="41">
                  <c:v>27</c:v>
                </c:pt>
                <c:pt idx="42">
                  <c:v>20</c:v>
                </c:pt>
                <c:pt idx="43">
                  <c:v>2</c:v>
                </c:pt>
                <c:pt idx="44">
                  <c:v>13</c:v>
                </c:pt>
                <c:pt idx="45">
                  <c:v>27</c:v>
                </c:pt>
                <c:pt idx="46">
                  <c:v>43</c:v>
                </c:pt>
                <c:pt idx="47">
                  <c:v>54</c:v>
                </c:pt>
                <c:pt idx="48">
                  <c:v>56</c:v>
                </c:pt>
                <c:pt idx="49">
                  <c:v>63</c:v>
                </c:pt>
                <c:pt idx="50">
                  <c:v>65</c:v>
                </c:pt>
                <c:pt idx="51">
                  <c:v>60</c:v>
                </c:pt>
                <c:pt idx="52">
                  <c:v>47</c:v>
                </c:pt>
                <c:pt idx="53">
                  <c:v>26</c:v>
                </c:pt>
                <c:pt idx="54">
                  <c:v>36</c:v>
                </c:pt>
                <c:pt idx="55">
                  <c:v>-11</c:v>
                </c:pt>
                <c:pt idx="56">
                  <c:v>-11</c:v>
                </c:pt>
                <c:pt idx="57">
                  <c:v>8</c:v>
                </c:pt>
                <c:pt idx="58">
                  <c:v>-5</c:v>
                </c:pt>
                <c:pt idx="59">
                  <c:v>8</c:v>
                </c:pt>
                <c:pt idx="60">
                  <c:v>18</c:v>
                </c:pt>
                <c:pt idx="61">
                  <c:v>30</c:v>
                </c:pt>
                <c:pt idx="62">
                  <c:v>21</c:v>
                </c:pt>
                <c:pt idx="63">
                  <c:v>4</c:v>
                </c:pt>
                <c:pt idx="64">
                  <c:v>-1</c:v>
                </c:pt>
                <c:pt idx="65">
                  <c:v>-15</c:v>
                </c:pt>
                <c:pt idx="66">
                  <c:v>-39</c:v>
                </c:pt>
                <c:pt idx="67">
                  <c:v>-52</c:v>
                </c:pt>
                <c:pt idx="68">
                  <c:v>-62</c:v>
                </c:pt>
                <c:pt idx="69">
                  <c:v>-49</c:v>
                </c:pt>
                <c:pt idx="70">
                  <c:v>-23</c:v>
                </c:pt>
                <c:pt idx="71">
                  <c:v>-2</c:v>
                </c:pt>
                <c:pt idx="72">
                  <c:v>-7</c:v>
                </c:pt>
                <c:pt idx="73">
                  <c:v>13</c:v>
                </c:pt>
                <c:pt idx="74">
                  <c:v>18</c:v>
                </c:pt>
                <c:pt idx="75">
                  <c:v>19</c:v>
                </c:pt>
                <c:pt idx="76">
                  <c:v>22</c:v>
                </c:pt>
                <c:pt idx="77">
                  <c:v>40</c:v>
                </c:pt>
                <c:pt idx="78">
                  <c:v>42</c:v>
                </c:pt>
                <c:pt idx="79">
                  <c:v>41</c:v>
                </c:pt>
                <c:pt idx="80">
                  <c:v>36</c:v>
                </c:pt>
                <c:pt idx="81">
                  <c:v>37</c:v>
                </c:pt>
                <c:pt idx="82">
                  <c:v>40</c:v>
                </c:pt>
                <c:pt idx="83">
                  <c:v>29</c:v>
                </c:pt>
                <c:pt idx="84">
                  <c:v>35</c:v>
                </c:pt>
                <c:pt idx="85">
                  <c:v>41</c:v>
                </c:pt>
                <c:pt idx="86">
                  <c:v>27</c:v>
                </c:pt>
                <c:pt idx="87">
                  <c:v>28</c:v>
                </c:pt>
                <c:pt idx="88">
                  <c:v>30</c:v>
                </c:pt>
                <c:pt idx="89">
                  <c:v>31</c:v>
                </c:pt>
                <c:pt idx="90">
                  <c:v>40</c:v>
                </c:pt>
                <c:pt idx="91">
                  <c:v>48</c:v>
                </c:pt>
                <c:pt idx="92">
                  <c:v>41</c:v>
                </c:pt>
                <c:pt idx="93">
                  <c:v>32</c:v>
                </c:pt>
                <c:pt idx="94">
                  <c:v>36</c:v>
                </c:pt>
                <c:pt idx="95">
                  <c:v>27</c:v>
                </c:pt>
                <c:pt idx="96">
                  <c:v>34</c:v>
                </c:pt>
                <c:pt idx="97">
                  <c:v>36</c:v>
                </c:pt>
                <c:pt idx="98">
                  <c:v>29</c:v>
                </c:pt>
                <c:pt idx="99">
                  <c:v>22</c:v>
                </c:pt>
                <c:pt idx="100">
                  <c:v>-2</c:v>
                </c:pt>
                <c:pt idx="101">
                  <c:v>-24</c:v>
                </c:pt>
                <c:pt idx="102">
                  <c:v>-19</c:v>
                </c:pt>
                <c:pt idx="103">
                  <c:v>-17</c:v>
                </c:pt>
                <c:pt idx="104">
                  <c:v>-24</c:v>
                </c:pt>
                <c:pt idx="105">
                  <c:v>-17</c:v>
                </c:pt>
                <c:pt idx="106">
                  <c:v>-13</c:v>
                </c:pt>
                <c:pt idx="107">
                  <c:v>1</c:v>
                </c:pt>
                <c:pt idx="108">
                  <c:v>15</c:v>
                </c:pt>
                <c:pt idx="109">
                  <c:v>20</c:v>
                </c:pt>
                <c:pt idx="110">
                  <c:v>13</c:v>
                </c:pt>
                <c:pt idx="111">
                  <c:v>14</c:v>
                </c:pt>
                <c:pt idx="112">
                  <c:v>18</c:v>
                </c:pt>
                <c:pt idx="113">
                  <c:v>11</c:v>
                </c:pt>
                <c:pt idx="114">
                  <c:v>10</c:v>
                </c:pt>
                <c:pt idx="115">
                  <c:v>15</c:v>
                </c:pt>
                <c:pt idx="116">
                  <c:v>2</c:v>
                </c:pt>
                <c:pt idx="117">
                  <c:v>7</c:v>
                </c:pt>
                <c:pt idx="118">
                  <c:v>24</c:v>
                </c:pt>
                <c:pt idx="119">
                  <c:v>35</c:v>
                </c:pt>
                <c:pt idx="120">
                  <c:v>45</c:v>
                </c:pt>
                <c:pt idx="121">
                  <c:v>45</c:v>
                </c:pt>
                <c:pt idx="122">
                  <c:v>38</c:v>
                </c:pt>
                <c:pt idx="123">
                  <c:v>45</c:v>
                </c:pt>
                <c:pt idx="124">
                  <c:v>45</c:v>
                </c:pt>
                <c:pt idx="125">
                  <c:v>51</c:v>
                </c:pt>
                <c:pt idx="126">
                  <c:v>50</c:v>
                </c:pt>
                <c:pt idx="127">
                  <c:v>53</c:v>
                </c:pt>
                <c:pt idx="128">
                  <c:v>53</c:v>
                </c:pt>
                <c:pt idx="129">
                  <c:v>49</c:v>
                </c:pt>
                <c:pt idx="130">
                  <c:v>47</c:v>
                </c:pt>
                <c:pt idx="131">
                  <c:v>54</c:v>
                </c:pt>
                <c:pt idx="132">
                  <c:v>55</c:v>
                </c:pt>
                <c:pt idx="133">
                  <c:v>60</c:v>
                </c:pt>
                <c:pt idx="134">
                  <c:v>56</c:v>
                </c:pt>
                <c:pt idx="135">
                  <c:v>64</c:v>
                </c:pt>
                <c:pt idx="136">
                  <c:v>62</c:v>
                </c:pt>
                <c:pt idx="137">
                  <c:v>64</c:v>
                </c:pt>
                <c:pt idx="138">
                  <c:v>59</c:v>
                </c:pt>
                <c:pt idx="139">
                  <c:v>57</c:v>
                </c:pt>
                <c:pt idx="140">
                  <c:v>54</c:v>
                </c:pt>
                <c:pt idx="141">
                  <c:v>59</c:v>
                </c:pt>
                <c:pt idx="142">
                  <c:v>66</c:v>
                </c:pt>
                <c:pt idx="143">
                  <c:v>68</c:v>
                </c:pt>
                <c:pt idx="144">
                  <c:v>67</c:v>
                </c:pt>
                <c:pt idx="145">
                  <c:v>65</c:v>
                </c:pt>
                <c:pt idx="146">
                  <c:v>66</c:v>
                </c:pt>
                <c:pt idx="147">
                  <c:v>67</c:v>
                </c:pt>
                <c:pt idx="148">
                  <c:v>67</c:v>
                </c:pt>
                <c:pt idx="149">
                  <c:v>72</c:v>
                </c:pt>
                <c:pt idx="150">
                  <c:v>64</c:v>
                </c:pt>
                <c:pt idx="151">
                  <c:v>60</c:v>
                </c:pt>
                <c:pt idx="152">
                  <c:v>54</c:v>
                </c:pt>
                <c:pt idx="153">
                  <c:v>43</c:v>
                </c:pt>
                <c:pt idx="154">
                  <c:v>50</c:v>
                </c:pt>
                <c:pt idx="155">
                  <c:v>60</c:v>
                </c:pt>
                <c:pt idx="156">
                  <c:v>65</c:v>
                </c:pt>
                <c:pt idx="157">
                  <c:v>67</c:v>
                </c:pt>
                <c:pt idx="158">
                  <c:v>49</c:v>
                </c:pt>
                <c:pt idx="159">
                  <c:v>37</c:v>
                </c:pt>
                <c:pt idx="160">
                  <c:v>47</c:v>
                </c:pt>
                <c:pt idx="161">
                  <c:v>59</c:v>
                </c:pt>
                <c:pt idx="162">
                  <c:v>55</c:v>
                </c:pt>
                <c:pt idx="163">
                  <c:v>63</c:v>
                </c:pt>
                <c:pt idx="164">
                  <c:v>62</c:v>
                </c:pt>
                <c:pt idx="165">
                  <c:v>60</c:v>
                </c:pt>
                <c:pt idx="166">
                  <c:v>59</c:v>
                </c:pt>
                <c:pt idx="167">
                  <c:v>68</c:v>
                </c:pt>
                <c:pt idx="168">
                  <c:v>67</c:v>
                </c:pt>
                <c:pt idx="169">
                  <c:v>69</c:v>
                </c:pt>
                <c:pt idx="170">
                  <c:v>63</c:v>
                </c:pt>
                <c:pt idx="171">
                  <c:v>63</c:v>
                </c:pt>
                <c:pt idx="172">
                  <c:v>58</c:v>
                </c:pt>
                <c:pt idx="173">
                  <c:v>51</c:v>
                </c:pt>
                <c:pt idx="174">
                  <c:v>50</c:v>
                </c:pt>
                <c:pt idx="175">
                  <c:v>11</c:v>
                </c:pt>
                <c:pt idx="176">
                  <c:v>-5</c:v>
                </c:pt>
                <c:pt idx="177">
                  <c:v>-13</c:v>
                </c:pt>
                <c:pt idx="178">
                  <c:v>-7</c:v>
                </c:pt>
                <c:pt idx="179">
                  <c:v>4</c:v>
                </c:pt>
                <c:pt idx="180">
                  <c:v>7</c:v>
                </c:pt>
                <c:pt idx="181">
                  <c:v>11</c:v>
                </c:pt>
                <c:pt idx="182">
                  <c:v>7</c:v>
                </c:pt>
                <c:pt idx="183">
                  <c:v>13</c:v>
                </c:pt>
                <c:pt idx="184">
                  <c:v>26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BDE8-4C94-84B4-36D179B9C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476992"/>
        <c:axId val="161478528"/>
      </c:lineChart>
      <c:catAx>
        <c:axId val="16147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786">
            <a:solidFill>
              <a:srgbClr val="333333"/>
            </a:solidFill>
            <a:prstDash val="solid"/>
          </a:ln>
        </c:spPr>
        <c:txPr>
          <a:bodyPr rot="0" vert="eaVert"/>
          <a:lstStyle/>
          <a:p>
            <a:pPr>
              <a:defRPr sz="800"/>
            </a:pPr>
            <a:endParaRPr lang="sv-SE"/>
          </a:p>
        </c:txPr>
        <c:crossAx val="16147852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61478528"/>
        <c:scaling>
          <c:orientation val="minMax"/>
          <c:max val="80"/>
          <c:min val="-80"/>
        </c:scaling>
        <c:delete val="0"/>
        <c:axPos val="l"/>
        <c:majorGridlines>
          <c:spPr>
            <a:ln w="11142">
              <a:solidFill>
                <a:srgbClr val="C0C0C0"/>
              </a:solidFill>
              <a:prstDash val="solid"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ln w="8357">
            <a:noFill/>
          </a:ln>
        </c:spPr>
        <c:txPr>
          <a:bodyPr rot="0" vert="horz"/>
          <a:lstStyle/>
          <a:p>
            <a:pPr>
              <a:defRPr sz="1000"/>
            </a:pPr>
            <a:endParaRPr lang="sv-SE"/>
          </a:p>
        </c:txPr>
        <c:crossAx val="161476992"/>
        <c:crosses val="autoZero"/>
        <c:crossBetween val="between"/>
        <c:majorUnit val="10"/>
        <c:minorUnit val="2"/>
      </c:valAx>
      <c:spPr>
        <a:noFill/>
        <a:ln w="22285">
          <a:noFill/>
        </a:ln>
      </c:spPr>
    </c:plotArea>
    <c:legend>
      <c:legendPos val="t"/>
      <c:layout/>
      <c:overlay val="0"/>
      <c:spPr>
        <a:solidFill>
          <a:schemeClr val="bg1"/>
        </a:solidFill>
        <a:ln w="22285">
          <a:noFill/>
        </a:ln>
      </c:spPr>
      <c:txPr>
        <a:bodyPr/>
        <a:lstStyle/>
        <a:p>
          <a:pPr>
            <a:defRPr sz="1200"/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7" b="0" i="0" u="none" strike="noStrike" baseline="0">
          <a:solidFill>
            <a:schemeClr val="tx1"/>
          </a:solidFill>
          <a:latin typeface="Gill Sans MT" pitchFamily="34" charset="0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292490435042461E-2"/>
          <c:y val="8.9949740011632265E-2"/>
          <c:w val="0.88188931790628744"/>
          <c:h val="0.7434107187983493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Fast ränta</c:v>
                </c:pt>
              </c:strCache>
            </c:strRef>
          </c:tx>
          <c:spPr>
            <a:ln w="44450">
              <a:solidFill>
                <a:srgbClr val="00B0F0"/>
              </a:solidFill>
              <a:prstDash val="solid"/>
            </a:ln>
            <a:effectLst/>
          </c:spPr>
          <c:marker>
            <c:symbol val="none"/>
          </c:marker>
          <c:dLbls>
            <c:dLbl>
              <c:idx val="18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C1-429D-BFB4-539E7F59E0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Sheet1!$B$1:$GD$2</c:f>
              <c:multiLvlStrCache>
                <c:ptCount val="185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6">
                    <c:v>Dec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50">
                    <c:v>Okt</c:v>
                  </c:pt>
                  <c:pt idx="153">
                    <c:v>Jan</c:v>
                  </c:pt>
                  <c:pt idx="156">
                    <c:v>April</c:v>
                  </c:pt>
                  <c:pt idx="159">
                    <c:v>Juli</c:v>
                  </c:pt>
                  <c:pt idx="162">
                    <c:v>Okt</c:v>
                  </c:pt>
                  <c:pt idx="165">
                    <c:v>Jan</c:v>
                  </c:pt>
                  <c:pt idx="168">
                    <c:v>April</c:v>
                  </c:pt>
                  <c:pt idx="171">
                    <c:v>Juli</c:v>
                  </c:pt>
                  <c:pt idx="174">
                    <c:v>Okt</c:v>
                  </c:pt>
                  <c:pt idx="177">
                    <c:v>Jan</c:v>
                  </c:pt>
                  <c:pt idx="180">
                    <c:v>April</c:v>
                  </c:pt>
                  <c:pt idx="183">
                    <c:v>Juli</c:v>
                  </c:pt>
                  <c:pt idx="184">
                    <c:v>Aug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  <c:pt idx="153">
                    <c:v>2016</c:v>
                  </c:pt>
                  <c:pt idx="165">
                    <c:v>2017</c:v>
                  </c:pt>
                  <c:pt idx="177">
                    <c:v>2018</c:v>
                  </c:pt>
                </c:lvl>
              </c:multiLvlStrCache>
            </c:multiLvlStrRef>
          </c:cat>
          <c:val>
            <c:numRef>
              <c:f>Sheet1!$B$3:$GD$3</c:f>
              <c:numCache>
                <c:formatCode>General</c:formatCode>
                <c:ptCount val="185"/>
                <c:pt idx="0">
                  <c:v>25</c:v>
                </c:pt>
                <c:pt idx="1">
                  <c:v>27</c:v>
                </c:pt>
                <c:pt idx="2">
                  <c:v>27</c:v>
                </c:pt>
                <c:pt idx="3">
                  <c:v>25</c:v>
                </c:pt>
                <c:pt idx="4">
                  <c:v>25</c:v>
                </c:pt>
                <c:pt idx="5">
                  <c:v>27</c:v>
                </c:pt>
                <c:pt idx="6">
                  <c:v>27</c:v>
                </c:pt>
                <c:pt idx="7">
                  <c:v>25</c:v>
                </c:pt>
                <c:pt idx="8">
                  <c:v>26</c:v>
                </c:pt>
                <c:pt idx="9">
                  <c:v>24</c:v>
                </c:pt>
                <c:pt idx="10">
                  <c:v>24</c:v>
                </c:pt>
                <c:pt idx="11">
                  <c:v>24</c:v>
                </c:pt>
                <c:pt idx="12">
                  <c:v>25</c:v>
                </c:pt>
                <c:pt idx="13">
                  <c:v>24</c:v>
                </c:pt>
                <c:pt idx="14">
                  <c:v>25</c:v>
                </c:pt>
                <c:pt idx="15">
                  <c:v>23</c:v>
                </c:pt>
                <c:pt idx="16">
                  <c:v>21</c:v>
                </c:pt>
                <c:pt idx="17">
                  <c:v>23</c:v>
                </c:pt>
                <c:pt idx="18">
                  <c:v>21</c:v>
                </c:pt>
                <c:pt idx="19">
                  <c:v>25</c:v>
                </c:pt>
                <c:pt idx="20">
                  <c:v>20</c:v>
                </c:pt>
                <c:pt idx="21">
                  <c:v>25</c:v>
                </c:pt>
                <c:pt idx="22">
                  <c:v>24</c:v>
                </c:pt>
                <c:pt idx="23">
                  <c:v>22</c:v>
                </c:pt>
                <c:pt idx="24">
                  <c:v>23</c:v>
                </c:pt>
                <c:pt idx="25">
                  <c:v>22</c:v>
                </c:pt>
                <c:pt idx="26">
                  <c:v>24</c:v>
                </c:pt>
                <c:pt idx="27">
                  <c:v>19</c:v>
                </c:pt>
                <c:pt idx="28">
                  <c:v>23</c:v>
                </c:pt>
                <c:pt idx="29">
                  <c:v>21</c:v>
                </c:pt>
                <c:pt idx="30">
                  <c:v>22</c:v>
                </c:pt>
                <c:pt idx="31">
                  <c:v>25</c:v>
                </c:pt>
                <c:pt idx="32">
                  <c:v>22</c:v>
                </c:pt>
                <c:pt idx="33">
                  <c:v>24</c:v>
                </c:pt>
                <c:pt idx="34">
                  <c:v>22</c:v>
                </c:pt>
                <c:pt idx="35">
                  <c:v>27</c:v>
                </c:pt>
                <c:pt idx="36">
                  <c:v>22</c:v>
                </c:pt>
                <c:pt idx="37">
                  <c:v>22</c:v>
                </c:pt>
                <c:pt idx="38">
                  <c:v>22</c:v>
                </c:pt>
                <c:pt idx="39">
                  <c:v>20</c:v>
                </c:pt>
                <c:pt idx="40">
                  <c:v>24</c:v>
                </c:pt>
                <c:pt idx="41">
                  <c:v>21</c:v>
                </c:pt>
                <c:pt idx="42">
                  <c:v>22</c:v>
                </c:pt>
                <c:pt idx="43">
                  <c:v>22</c:v>
                </c:pt>
                <c:pt idx="44">
                  <c:v>23</c:v>
                </c:pt>
                <c:pt idx="45">
                  <c:v>20</c:v>
                </c:pt>
                <c:pt idx="46">
                  <c:v>22</c:v>
                </c:pt>
                <c:pt idx="47">
                  <c:v>20</c:v>
                </c:pt>
                <c:pt idx="48">
                  <c:v>22</c:v>
                </c:pt>
                <c:pt idx="49">
                  <c:v>24</c:v>
                </c:pt>
                <c:pt idx="50">
                  <c:v>22</c:v>
                </c:pt>
                <c:pt idx="51">
                  <c:v>21</c:v>
                </c:pt>
                <c:pt idx="52">
                  <c:v>24</c:v>
                </c:pt>
                <c:pt idx="53">
                  <c:v>21</c:v>
                </c:pt>
                <c:pt idx="54">
                  <c:v>21</c:v>
                </c:pt>
                <c:pt idx="55">
                  <c:v>22</c:v>
                </c:pt>
                <c:pt idx="56">
                  <c:v>22</c:v>
                </c:pt>
                <c:pt idx="57">
                  <c:v>20</c:v>
                </c:pt>
                <c:pt idx="58">
                  <c:v>22</c:v>
                </c:pt>
                <c:pt idx="59">
                  <c:v>19</c:v>
                </c:pt>
                <c:pt idx="60">
                  <c:v>24</c:v>
                </c:pt>
                <c:pt idx="61">
                  <c:v>19</c:v>
                </c:pt>
                <c:pt idx="62">
                  <c:v>19</c:v>
                </c:pt>
                <c:pt idx="63">
                  <c:v>21</c:v>
                </c:pt>
                <c:pt idx="64">
                  <c:v>21</c:v>
                </c:pt>
                <c:pt idx="65">
                  <c:v>19</c:v>
                </c:pt>
                <c:pt idx="66">
                  <c:v>18</c:v>
                </c:pt>
                <c:pt idx="67">
                  <c:v>23</c:v>
                </c:pt>
                <c:pt idx="68">
                  <c:v>20</c:v>
                </c:pt>
                <c:pt idx="69">
                  <c:v>19</c:v>
                </c:pt>
                <c:pt idx="70">
                  <c:v>18</c:v>
                </c:pt>
                <c:pt idx="71">
                  <c:v>18</c:v>
                </c:pt>
                <c:pt idx="72">
                  <c:v>17</c:v>
                </c:pt>
                <c:pt idx="73">
                  <c:v>16</c:v>
                </c:pt>
                <c:pt idx="74">
                  <c:v>19</c:v>
                </c:pt>
                <c:pt idx="75">
                  <c:v>16</c:v>
                </c:pt>
                <c:pt idx="76">
                  <c:v>17</c:v>
                </c:pt>
                <c:pt idx="77">
                  <c:v>16</c:v>
                </c:pt>
                <c:pt idx="78">
                  <c:v>16</c:v>
                </c:pt>
                <c:pt idx="79">
                  <c:v>16</c:v>
                </c:pt>
                <c:pt idx="80">
                  <c:v>17</c:v>
                </c:pt>
                <c:pt idx="81">
                  <c:v>14</c:v>
                </c:pt>
                <c:pt idx="82">
                  <c:v>15</c:v>
                </c:pt>
                <c:pt idx="83">
                  <c:v>18</c:v>
                </c:pt>
                <c:pt idx="84">
                  <c:v>13</c:v>
                </c:pt>
                <c:pt idx="85">
                  <c:v>12</c:v>
                </c:pt>
                <c:pt idx="86">
                  <c:v>14</c:v>
                </c:pt>
                <c:pt idx="87">
                  <c:v>14</c:v>
                </c:pt>
                <c:pt idx="88">
                  <c:v>14</c:v>
                </c:pt>
                <c:pt idx="89">
                  <c:v>15</c:v>
                </c:pt>
                <c:pt idx="90">
                  <c:v>13</c:v>
                </c:pt>
                <c:pt idx="91">
                  <c:v>15</c:v>
                </c:pt>
                <c:pt idx="92">
                  <c:v>17</c:v>
                </c:pt>
                <c:pt idx="93">
                  <c:v>20</c:v>
                </c:pt>
                <c:pt idx="94">
                  <c:v>18</c:v>
                </c:pt>
                <c:pt idx="95">
                  <c:v>17</c:v>
                </c:pt>
                <c:pt idx="96">
                  <c:v>18</c:v>
                </c:pt>
                <c:pt idx="97">
                  <c:v>19</c:v>
                </c:pt>
                <c:pt idx="98">
                  <c:v>19</c:v>
                </c:pt>
                <c:pt idx="99">
                  <c:v>19</c:v>
                </c:pt>
                <c:pt idx="100">
                  <c:v>19</c:v>
                </c:pt>
                <c:pt idx="101">
                  <c:v>20</c:v>
                </c:pt>
                <c:pt idx="102">
                  <c:v>21</c:v>
                </c:pt>
                <c:pt idx="103">
                  <c:v>19</c:v>
                </c:pt>
                <c:pt idx="104">
                  <c:v>20</c:v>
                </c:pt>
                <c:pt idx="105">
                  <c:v>22</c:v>
                </c:pt>
                <c:pt idx="106">
                  <c:v>20</c:v>
                </c:pt>
                <c:pt idx="107">
                  <c:v>21</c:v>
                </c:pt>
                <c:pt idx="108">
                  <c:v>22</c:v>
                </c:pt>
                <c:pt idx="109">
                  <c:v>22</c:v>
                </c:pt>
                <c:pt idx="110">
                  <c:v>19</c:v>
                </c:pt>
                <c:pt idx="111">
                  <c:v>21</c:v>
                </c:pt>
                <c:pt idx="112">
                  <c:v>21</c:v>
                </c:pt>
                <c:pt idx="113">
                  <c:v>23</c:v>
                </c:pt>
                <c:pt idx="114">
                  <c:v>21</c:v>
                </c:pt>
                <c:pt idx="115">
                  <c:v>23</c:v>
                </c:pt>
                <c:pt idx="116">
                  <c:v>22</c:v>
                </c:pt>
                <c:pt idx="117">
                  <c:v>19</c:v>
                </c:pt>
                <c:pt idx="118">
                  <c:v>20</c:v>
                </c:pt>
                <c:pt idx="119">
                  <c:v>18</c:v>
                </c:pt>
                <c:pt idx="120">
                  <c:v>20</c:v>
                </c:pt>
                <c:pt idx="121">
                  <c:v>21</c:v>
                </c:pt>
                <c:pt idx="122">
                  <c:v>19</c:v>
                </c:pt>
                <c:pt idx="123">
                  <c:v>19</c:v>
                </c:pt>
                <c:pt idx="124">
                  <c:v>19</c:v>
                </c:pt>
                <c:pt idx="125">
                  <c:v>21</c:v>
                </c:pt>
                <c:pt idx="126">
                  <c:v>18</c:v>
                </c:pt>
                <c:pt idx="127">
                  <c:v>20</c:v>
                </c:pt>
                <c:pt idx="128">
                  <c:v>15</c:v>
                </c:pt>
                <c:pt idx="129">
                  <c:v>17</c:v>
                </c:pt>
                <c:pt idx="130">
                  <c:v>16</c:v>
                </c:pt>
                <c:pt idx="131">
                  <c:v>20</c:v>
                </c:pt>
                <c:pt idx="132">
                  <c:v>19</c:v>
                </c:pt>
                <c:pt idx="133">
                  <c:v>20</c:v>
                </c:pt>
                <c:pt idx="134">
                  <c:v>17</c:v>
                </c:pt>
                <c:pt idx="135">
                  <c:v>18</c:v>
                </c:pt>
                <c:pt idx="136">
                  <c:v>16</c:v>
                </c:pt>
                <c:pt idx="137">
                  <c:v>16</c:v>
                </c:pt>
                <c:pt idx="138">
                  <c:v>16</c:v>
                </c:pt>
                <c:pt idx="139">
                  <c:v>18</c:v>
                </c:pt>
                <c:pt idx="140">
                  <c:v>18</c:v>
                </c:pt>
                <c:pt idx="141">
                  <c:v>17</c:v>
                </c:pt>
                <c:pt idx="142">
                  <c:v>17</c:v>
                </c:pt>
                <c:pt idx="143">
                  <c:v>16</c:v>
                </c:pt>
                <c:pt idx="144" formatCode="0">
                  <c:v>14.695675552999999</c:v>
                </c:pt>
                <c:pt idx="145">
                  <c:v>16</c:v>
                </c:pt>
                <c:pt idx="146">
                  <c:v>15</c:v>
                </c:pt>
                <c:pt idx="147">
                  <c:v>16</c:v>
                </c:pt>
                <c:pt idx="148">
                  <c:v>17</c:v>
                </c:pt>
                <c:pt idx="149">
                  <c:v>15</c:v>
                </c:pt>
                <c:pt idx="150">
                  <c:v>15</c:v>
                </c:pt>
                <c:pt idx="151">
                  <c:v>13</c:v>
                </c:pt>
                <c:pt idx="152">
                  <c:v>12</c:v>
                </c:pt>
                <c:pt idx="153">
                  <c:v>13</c:v>
                </c:pt>
                <c:pt idx="154">
                  <c:v>17</c:v>
                </c:pt>
                <c:pt idx="155">
                  <c:v>13</c:v>
                </c:pt>
                <c:pt idx="156">
                  <c:v>13</c:v>
                </c:pt>
                <c:pt idx="157">
                  <c:v>14</c:v>
                </c:pt>
                <c:pt idx="158">
                  <c:v>16</c:v>
                </c:pt>
                <c:pt idx="159">
                  <c:v>15</c:v>
                </c:pt>
                <c:pt idx="160">
                  <c:v>14</c:v>
                </c:pt>
                <c:pt idx="161">
                  <c:v>13</c:v>
                </c:pt>
                <c:pt idx="162">
                  <c:v>15</c:v>
                </c:pt>
                <c:pt idx="163">
                  <c:v>17</c:v>
                </c:pt>
                <c:pt idx="164">
                  <c:v>17</c:v>
                </c:pt>
                <c:pt idx="165">
                  <c:v>15</c:v>
                </c:pt>
                <c:pt idx="166">
                  <c:v>17</c:v>
                </c:pt>
                <c:pt idx="167">
                  <c:v>15</c:v>
                </c:pt>
                <c:pt idx="168">
                  <c:v>16</c:v>
                </c:pt>
                <c:pt idx="169">
                  <c:v>18</c:v>
                </c:pt>
                <c:pt idx="170">
                  <c:v>15</c:v>
                </c:pt>
                <c:pt idx="171">
                  <c:v>12</c:v>
                </c:pt>
                <c:pt idx="172">
                  <c:v>16</c:v>
                </c:pt>
                <c:pt idx="173">
                  <c:v>16</c:v>
                </c:pt>
                <c:pt idx="174">
                  <c:v>15</c:v>
                </c:pt>
                <c:pt idx="175">
                  <c:v>19</c:v>
                </c:pt>
                <c:pt idx="176">
                  <c:v>17</c:v>
                </c:pt>
                <c:pt idx="177">
                  <c:v>14</c:v>
                </c:pt>
                <c:pt idx="178">
                  <c:v>14</c:v>
                </c:pt>
                <c:pt idx="179">
                  <c:v>14</c:v>
                </c:pt>
                <c:pt idx="180">
                  <c:v>21</c:v>
                </c:pt>
                <c:pt idx="181">
                  <c:v>15</c:v>
                </c:pt>
                <c:pt idx="182">
                  <c:v>16</c:v>
                </c:pt>
                <c:pt idx="183">
                  <c:v>15</c:v>
                </c:pt>
                <c:pt idx="184">
                  <c:v>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39-4E75-814D-4D51194E0FD5}"/>
            </c:ext>
          </c:extLst>
        </c:ser>
        <c:ser>
          <c:idx val="24"/>
          <c:order val="1"/>
          <c:tx>
            <c:strRef>
              <c:f>Sheet1!$A$4</c:f>
              <c:strCache>
                <c:ptCount val="1"/>
                <c:pt idx="0">
                  <c:v>Rörlig ränta</c:v>
                </c:pt>
              </c:strCache>
            </c:strRef>
          </c:tx>
          <c:spPr>
            <a:ln w="44450" cap="rnd">
              <a:solidFill>
                <a:srgbClr val="FF0000"/>
              </a:solidFill>
              <a:prstDash val="solid"/>
            </a:ln>
            <a:effectLst/>
          </c:spPr>
          <c:marker>
            <c:symbol val="none"/>
          </c:marker>
          <c:dLbls>
            <c:dLbl>
              <c:idx val="18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C1-429D-BFB4-539E7F59E0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Sheet1!$B$1:$GD$2</c:f>
              <c:multiLvlStrCache>
                <c:ptCount val="185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6">
                    <c:v>Dec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50">
                    <c:v>Okt</c:v>
                  </c:pt>
                  <c:pt idx="153">
                    <c:v>Jan</c:v>
                  </c:pt>
                  <c:pt idx="156">
                    <c:v>April</c:v>
                  </c:pt>
                  <c:pt idx="159">
                    <c:v>Juli</c:v>
                  </c:pt>
                  <c:pt idx="162">
                    <c:v>Okt</c:v>
                  </c:pt>
                  <c:pt idx="165">
                    <c:v>Jan</c:v>
                  </c:pt>
                  <c:pt idx="168">
                    <c:v>April</c:v>
                  </c:pt>
                  <c:pt idx="171">
                    <c:v>Juli</c:v>
                  </c:pt>
                  <c:pt idx="174">
                    <c:v>Okt</c:v>
                  </c:pt>
                  <c:pt idx="177">
                    <c:v>Jan</c:v>
                  </c:pt>
                  <c:pt idx="180">
                    <c:v>April</c:v>
                  </c:pt>
                  <c:pt idx="183">
                    <c:v>Juli</c:v>
                  </c:pt>
                  <c:pt idx="184">
                    <c:v>Aug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  <c:pt idx="153">
                    <c:v>2016</c:v>
                  </c:pt>
                  <c:pt idx="165">
                    <c:v>2017</c:v>
                  </c:pt>
                  <c:pt idx="177">
                    <c:v>2018</c:v>
                  </c:pt>
                </c:lvl>
              </c:multiLvlStrCache>
            </c:multiLvlStrRef>
          </c:cat>
          <c:val>
            <c:numRef>
              <c:f>Sheet1!$B$4:$GD$4</c:f>
              <c:numCache>
                <c:formatCode>General</c:formatCode>
                <c:ptCount val="185"/>
                <c:pt idx="0">
                  <c:v>12</c:v>
                </c:pt>
                <c:pt idx="1">
                  <c:v>15</c:v>
                </c:pt>
                <c:pt idx="2">
                  <c:v>13</c:v>
                </c:pt>
                <c:pt idx="3">
                  <c:v>10</c:v>
                </c:pt>
                <c:pt idx="4">
                  <c:v>12</c:v>
                </c:pt>
                <c:pt idx="5">
                  <c:v>12</c:v>
                </c:pt>
                <c:pt idx="6">
                  <c:v>11</c:v>
                </c:pt>
                <c:pt idx="7">
                  <c:v>11</c:v>
                </c:pt>
                <c:pt idx="8">
                  <c:v>14</c:v>
                </c:pt>
                <c:pt idx="9">
                  <c:v>12</c:v>
                </c:pt>
                <c:pt idx="10">
                  <c:v>14</c:v>
                </c:pt>
                <c:pt idx="11">
                  <c:v>13</c:v>
                </c:pt>
                <c:pt idx="12">
                  <c:v>11</c:v>
                </c:pt>
                <c:pt idx="13">
                  <c:v>13</c:v>
                </c:pt>
                <c:pt idx="14">
                  <c:v>15</c:v>
                </c:pt>
                <c:pt idx="15">
                  <c:v>15</c:v>
                </c:pt>
                <c:pt idx="16">
                  <c:v>13</c:v>
                </c:pt>
                <c:pt idx="17">
                  <c:v>14</c:v>
                </c:pt>
                <c:pt idx="18">
                  <c:v>15</c:v>
                </c:pt>
                <c:pt idx="19">
                  <c:v>13</c:v>
                </c:pt>
                <c:pt idx="20">
                  <c:v>15</c:v>
                </c:pt>
                <c:pt idx="21">
                  <c:v>15</c:v>
                </c:pt>
                <c:pt idx="22">
                  <c:v>16</c:v>
                </c:pt>
                <c:pt idx="23">
                  <c:v>16</c:v>
                </c:pt>
                <c:pt idx="24">
                  <c:v>13</c:v>
                </c:pt>
                <c:pt idx="25">
                  <c:v>13</c:v>
                </c:pt>
                <c:pt idx="26">
                  <c:v>14</c:v>
                </c:pt>
                <c:pt idx="27">
                  <c:v>14</c:v>
                </c:pt>
                <c:pt idx="28">
                  <c:v>14</c:v>
                </c:pt>
                <c:pt idx="29">
                  <c:v>13</c:v>
                </c:pt>
                <c:pt idx="30">
                  <c:v>16</c:v>
                </c:pt>
                <c:pt idx="31">
                  <c:v>19</c:v>
                </c:pt>
                <c:pt idx="32">
                  <c:v>15</c:v>
                </c:pt>
                <c:pt idx="33">
                  <c:v>16</c:v>
                </c:pt>
                <c:pt idx="34">
                  <c:v>15</c:v>
                </c:pt>
                <c:pt idx="35">
                  <c:v>16</c:v>
                </c:pt>
                <c:pt idx="36">
                  <c:v>14</c:v>
                </c:pt>
                <c:pt idx="37">
                  <c:v>14</c:v>
                </c:pt>
                <c:pt idx="38">
                  <c:v>16</c:v>
                </c:pt>
                <c:pt idx="39">
                  <c:v>15</c:v>
                </c:pt>
                <c:pt idx="40">
                  <c:v>18</c:v>
                </c:pt>
                <c:pt idx="41">
                  <c:v>17</c:v>
                </c:pt>
                <c:pt idx="42">
                  <c:v>15</c:v>
                </c:pt>
                <c:pt idx="43">
                  <c:v>13</c:v>
                </c:pt>
                <c:pt idx="44">
                  <c:v>14</c:v>
                </c:pt>
                <c:pt idx="45">
                  <c:v>16</c:v>
                </c:pt>
                <c:pt idx="46">
                  <c:v>16</c:v>
                </c:pt>
                <c:pt idx="47">
                  <c:v>17</c:v>
                </c:pt>
                <c:pt idx="48">
                  <c:v>17</c:v>
                </c:pt>
                <c:pt idx="49">
                  <c:v>17</c:v>
                </c:pt>
                <c:pt idx="50">
                  <c:v>15</c:v>
                </c:pt>
                <c:pt idx="51">
                  <c:v>16</c:v>
                </c:pt>
                <c:pt idx="52">
                  <c:v>13</c:v>
                </c:pt>
                <c:pt idx="53">
                  <c:v>14</c:v>
                </c:pt>
                <c:pt idx="54">
                  <c:v>16</c:v>
                </c:pt>
                <c:pt idx="55">
                  <c:v>15</c:v>
                </c:pt>
                <c:pt idx="56">
                  <c:v>14</c:v>
                </c:pt>
                <c:pt idx="57">
                  <c:v>17</c:v>
                </c:pt>
                <c:pt idx="58">
                  <c:v>16</c:v>
                </c:pt>
                <c:pt idx="59">
                  <c:v>17</c:v>
                </c:pt>
                <c:pt idx="60">
                  <c:v>16</c:v>
                </c:pt>
                <c:pt idx="61">
                  <c:v>14</c:v>
                </c:pt>
                <c:pt idx="62">
                  <c:v>15</c:v>
                </c:pt>
                <c:pt idx="63">
                  <c:v>14</c:v>
                </c:pt>
                <c:pt idx="64">
                  <c:v>15</c:v>
                </c:pt>
                <c:pt idx="65">
                  <c:v>15</c:v>
                </c:pt>
                <c:pt idx="66">
                  <c:v>17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19</c:v>
                </c:pt>
                <c:pt idx="72">
                  <c:v>17</c:v>
                </c:pt>
                <c:pt idx="73">
                  <c:v>21</c:v>
                </c:pt>
                <c:pt idx="74">
                  <c:v>17</c:v>
                </c:pt>
                <c:pt idx="75">
                  <c:v>21</c:v>
                </c:pt>
                <c:pt idx="76">
                  <c:v>21</c:v>
                </c:pt>
                <c:pt idx="77">
                  <c:v>22</c:v>
                </c:pt>
                <c:pt idx="78">
                  <c:v>23</c:v>
                </c:pt>
                <c:pt idx="79">
                  <c:v>21</c:v>
                </c:pt>
                <c:pt idx="80">
                  <c:v>24</c:v>
                </c:pt>
                <c:pt idx="81">
                  <c:v>25</c:v>
                </c:pt>
                <c:pt idx="82">
                  <c:v>22</c:v>
                </c:pt>
                <c:pt idx="83">
                  <c:v>22</c:v>
                </c:pt>
                <c:pt idx="84">
                  <c:v>23</c:v>
                </c:pt>
                <c:pt idx="85">
                  <c:v>27</c:v>
                </c:pt>
                <c:pt idx="86">
                  <c:v>20</c:v>
                </c:pt>
                <c:pt idx="87">
                  <c:v>23</c:v>
                </c:pt>
                <c:pt idx="88">
                  <c:v>21</c:v>
                </c:pt>
                <c:pt idx="89">
                  <c:v>24</c:v>
                </c:pt>
                <c:pt idx="90">
                  <c:v>26</c:v>
                </c:pt>
                <c:pt idx="91">
                  <c:v>24</c:v>
                </c:pt>
                <c:pt idx="92">
                  <c:v>18</c:v>
                </c:pt>
                <c:pt idx="93">
                  <c:v>22</c:v>
                </c:pt>
                <c:pt idx="94">
                  <c:v>23</c:v>
                </c:pt>
                <c:pt idx="95">
                  <c:v>20</c:v>
                </c:pt>
                <c:pt idx="96">
                  <c:v>20</c:v>
                </c:pt>
                <c:pt idx="97">
                  <c:v>20</c:v>
                </c:pt>
                <c:pt idx="98">
                  <c:v>20</c:v>
                </c:pt>
                <c:pt idx="99">
                  <c:v>19</c:v>
                </c:pt>
                <c:pt idx="100">
                  <c:v>17</c:v>
                </c:pt>
                <c:pt idx="101">
                  <c:v>18</c:v>
                </c:pt>
                <c:pt idx="102">
                  <c:v>18</c:v>
                </c:pt>
                <c:pt idx="103">
                  <c:v>23</c:v>
                </c:pt>
                <c:pt idx="104">
                  <c:v>22</c:v>
                </c:pt>
                <c:pt idx="105">
                  <c:v>21</c:v>
                </c:pt>
                <c:pt idx="106">
                  <c:v>19</c:v>
                </c:pt>
                <c:pt idx="107">
                  <c:v>19</c:v>
                </c:pt>
                <c:pt idx="108">
                  <c:v>20</c:v>
                </c:pt>
                <c:pt idx="109">
                  <c:v>19</c:v>
                </c:pt>
                <c:pt idx="110">
                  <c:v>19</c:v>
                </c:pt>
                <c:pt idx="111">
                  <c:v>19</c:v>
                </c:pt>
                <c:pt idx="112">
                  <c:v>18</c:v>
                </c:pt>
                <c:pt idx="113">
                  <c:v>18</c:v>
                </c:pt>
                <c:pt idx="114">
                  <c:v>19</c:v>
                </c:pt>
                <c:pt idx="115">
                  <c:v>19</c:v>
                </c:pt>
                <c:pt idx="116">
                  <c:v>20</c:v>
                </c:pt>
                <c:pt idx="117">
                  <c:v>21</c:v>
                </c:pt>
                <c:pt idx="118">
                  <c:v>20</c:v>
                </c:pt>
                <c:pt idx="119">
                  <c:v>17</c:v>
                </c:pt>
                <c:pt idx="120">
                  <c:v>17</c:v>
                </c:pt>
                <c:pt idx="121">
                  <c:v>17</c:v>
                </c:pt>
                <c:pt idx="122">
                  <c:v>20</c:v>
                </c:pt>
                <c:pt idx="123">
                  <c:v>18</c:v>
                </c:pt>
                <c:pt idx="124">
                  <c:v>19</c:v>
                </c:pt>
                <c:pt idx="125">
                  <c:v>20</c:v>
                </c:pt>
                <c:pt idx="126">
                  <c:v>19</c:v>
                </c:pt>
                <c:pt idx="127">
                  <c:v>23</c:v>
                </c:pt>
                <c:pt idx="128">
                  <c:v>20</c:v>
                </c:pt>
                <c:pt idx="129">
                  <c:v>19</c:v>
                </c:pt>
                <c:pt idx="130">
                  <c:v>20</c:v>
                </c:pt>
                <c:pt idx="131">
                  <c:v>23</c:v>
                </c:pt>
                <c:pt idx="132">
                  <c:v>22</c:v>
                </c:pt>
                <c:pt idx="133">
                  <c:v>25</c:v>
                </c:pt>
                <c:pt idx="134">
                  <c:v>25</c:v>
                </c:pt>
                <c:pt idx="135">
                  <c:v>23</c:v>
                </c:pt>
                <c:pt idx="136">
                  <c:v>22</c:v>
                </c:pt>
                <c:pt idx="137">
                  <c:v>24</c:v>
                </c:pt>
                <c:pt idx="138">
                  <c:v>22</c:v>
                </c:pt>
                <c:pt idx="139">
                  <c:v>24</c:v>
                </c:pt>
                <c:pt idx="140">
                  <c:v>22</c:v>
                </c:pt>
                <c:pt idx="141">
                  <c:v>23</c:v>
                </c:pt>
                <c:pt idx="142">
                  <c:v>26</c:v>
                </c:pt>
                <c:pt idx="143">
                  <c:v>27</c:v>
                </c:pt>
                <c:pt idx="144" formatCode="0">
                  <c:v>27.045957304000002</c:v>
                </c:pt>
                <c:pt idx="145">
                  <c:v>27</c:v>
                </c:pt>
                <c:pt idx="146">
                  <c:v>28</c:v>
                </c:pt>
                <c:pt idx="147">
                  <c:v>23</c:v>
                </c:pt>
                <c:pt idx="148">
                  <c:v>24</c:v>
                </c:pt>
                <c:pt idx="149">
                  <c:v>29</c:v>
                </c:pt>
                <c:pt idx="150">
                  <c:v>28</c:v>
                </c:pt>
                <c:pt idx="151">
                  <c:v>27</c:v>
                </c:pt>
                <c:pt idx="152">
                  <c:v>26</c:v>
                </c:pt>
                <c:pt idx="153">
                  <c:v>25</c:v>
                </c:pt>
                <c:pt idx="154">
                  <c:v>31</c:v>
                </c:pt>
                <c:pt idx="155">
                  <c:v>29</c:v>
                </c:pt>
                <c:pt idx="156">
                  <c:v>27</c:v>
                </c:pt>
                <c:pt idx="157">
                  <c:v>32</c:v>
                </c:pt>
                <c:pt idx="158">
                  <c:v>25</c:v>
                </c:pt>
                <c:pt idx="159">
                  <c:v>28</c:v>
                </c:pt>
                <c:pt idx="160">
                  <c:v>29</c:v>
                </c:pt>
                <c:pt idx="161">
                  <c:v>27</c:v>
                </c:pt>
                <c:pt idx="162">
                  <c:v>28</c:v>
                </c:pt>
                <c:pt idx="163">
                  <c:v>28</c:v>
                </c:pt>
                <c:pt idx="164">
                  <c:v>27</c:v>
                </c:pt>
                <c:pt idx="165">
                  <c:v>29</c:v>
                </c:pt>
                <c:pt idx="166">
                  <c:v>30</c:v>
                </c:pt>
                <c:pt idx="167">
                  <c:v>30</c:v>
                </c:pt>
                <c:pt idx="168">
                  <c:v>30</c:v>
                </c:pt>
                <c:pt idx="169">
                  <c:v>27</c:v>
                </c:pt>
                <c:pt idx="170">
                  <c:v>27</c:v>
                </c:pt>
                <c:pt idx="171">
                  <c:v>29</c:v>
                </c:pt>
                <c:pt idx="172">
                  <c:v>28</c:v>
                </c:pt>
                <c:pt idx="173">
                  <c:v>27</c:v>
                </c:pt>
                <c:pt idx="174">
                  <c:v>30</c:v>
                </c:pt>
                <c:pt idx="175">
                  <c:v>27</c:v>
                </c:pt>
                <c:pt idx="176">
                  <c:v>29</c:v>
                </c:pt>
                <c:pt idx="177">
                  <c:v>29</c:v>
                </c:pt>
                <c:pt idx="178">
                  <c:v>30</c:v>
                </c:pt>
                <c:pt idx="179">
                  <c:v>31</c:v>
                </c:pt>
                <c:pt idx="180">
                  <c:v>26</c:v>
                </c:pt>
                <c:pt idx="181">
                  <c:v>28</c:v>
                </c:pt>
                <c:pt idx="182">
                  <c:v>29</c:v>
                </c:pt>
                <c:pt idx="183">
                  <c:v>25</c:v>
                </c:pt>
                <c:pt idx="184">
                  <c:v>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C39-4E75-814D-4D51194E0FD5}"/>
            </c:ext>
          </c:extLst>
        </c:ser>
        <c:ser>
          <c:idx val="0"/>
          <c:order val="2"/>
          <c:tx>
            <c:strRef>
              <c:f>Sheet1!$A$5</c:f>
              <c:strCache>
                <c:ptCount val="1"/>
                <c:pt idx="0">
                  <c:v>Kombination av fast och rörlig</c:v>
                </c:pt>
              </c:strCache>
            </c:strRef>
          </c:tx>
          <c:spPr>
            <a:ln w="44450">
              <a:solidFill>
                <a:srgbClr val="007033"/>
              </a:solidFill>
              <a:prstDash val="solid"/>
            </a:ln>
            <a:effectLst/>
          </c:spPr>
          <c:marker>
            <c:symbol val="none"/>
          </c:marker>
          <c:dLbls>
            <c:dLbl>
              <c:idx val="18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C1-429D-BFB4-539E7F59E0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Sheet1!$B$1:$GD$2</c:f>
              <c:multiLvlStrCache>
                <c:ptCount val="185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6">
                    <c:v>Dec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50">
                    <c:v>Okt</c:v>
                  </c:pt>
                  <c:pt idx="153">
                    <c:v>Jan</c:v>
                  </c:pt>
                  <c:pt idx="156">
                    <c:v>April</c:v>
                  </c:pt>
                  <c:pt idx="159">
                    <c:v>Juli</c:v>
                  </c:pt>
                  <c:pt idx="162">
                    <c:v>Okt</c:v>
                  </c:pt>
                  <c:pt idx="165">
                    <c:v>Jan</c:v>
                  </c:pt>
                  <c:pt idx="168">
                    <c:v>April</c:v>
                  </c:pt>
                  <c:pt idx="171">
                    <c:v>Juli</c:v>
                  </c:pt>
                  <c:pt idx="174">
                    <c:v>Okt</c:v>
                  </c:pt>
                  <c:pt idx="177">
                    <c:v>Jan</c:v>
                  </c:pt>
                  <c:pt idx="180">
                    <c:v>April</c:v>
                  </c:pt>
                  <c:pt idx="183">
                    <c:v>Juli</c:v>
                  </c:pt>
                  <c:pt idx="184">
                    <c:v>Aug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  <c:pt idx="153">
                    <c:v>2016</c:v>
                  </c:pt>
                  <c:pt idx="165">
                    <c:v>2017</c:v>
                  </c:pt>
                  <c:pt idx="177">
                    <c:v>2018</c:v>
                  </c:pt>
                </c:lvl>
              </c:multiLvlStrCache>
            </c:multiLvlStrRef>
          </c:cat>
          <c:val>
            <c:numRef>
              <c:f>Sheet1!$B$5:$GD$5</c:f>
              <c:numCache>
                <c:formatCode>General</c:formatCode>
                <c:ptCount val="185"/>
                <c:pt idx="0">
                  <c:v>27</c:v>
                </c:pt>
                <c:pt idx="1">
                  <c:v>21</c:v>
                </c:pt>
                <c:pt idx="2">
                  <c:v>22</c:v>
                </c:pt>
                <c:pt idx="3">
                  <c:v>25</c:v>
                </c:pt>
                <c:pt idx="4">
                  <c:v>24</c:v>
                </c:pt>
                <c:pt idx="5">
                  <c:v>26</c:v>
                </c:pt>
                <c:pt idx="6">
                  <c:v>27</c:v>
                </c:pt>
                <c:pt idx="7">
                  <c:v>24</c:v>
                </c:pt>
                <c:pt idx="8">
                  <c:v>22</c:v>
                </c:pt>
                <c:pt idx="9">
                  <c:v>24</c:v>
                </c:pt>
                <c:pt idx="10">
                  <c:v>25</c:v>
                </c:pt>
                <c:pt idx="11">
                  <c:v>24</c:v>
                </c:pt>
                <c:pt idx="12">
                  <c:v>26</c:v>
                </c:pt>
                <c:pt idx="13">
                  <c:v>26</c:v>
                </c:pt>
                <c:pt idx="14">
                  <c:v>25</c:v>
                </c:pt>
                <c:pt idx="15">
                  <c:v>27</c:v>
                </c:pt>
                <c:pt idx="16">
                  <c:v>25</c:v>
                </c:pt>
                <c:pt idx="17">
                  <c:v>26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26</c:v>
                </c:pt>
                <c:pt idx="22">
                  <c:v>28</c:v>
                </c:pt>
                <c:pt idx="23">
                  <c:v>28</c:v>
                </c:pt>
                <c:pt idx="24">
                  <c:v>29</c:v>
                </c:pt>
                <c:pt idx="25">
                  <c:v>30</c:v>
                </c:pt>
                <c:pt idx="26">
                  <c:v>27</c:v>
                </c:pt>
                <c:pt idx="27">
                  <c:v>28</c:v>
                </c:pt>
                <c:pt idx="28">
                  <c:v>27</c:v>
                </c:pt>
                <c:pt idx="29">
                  <c:v>26</c:v>
                </c:pt>
                <c:pt idx="30">
                  <c:v>27</c:v>
                </c:pt>
                <c:pt idx="31">
                  <c:v>24</c:v>
                </c:pt>
                <c:pt idx="32">
                  <c:v>28</c:v>
                </c:pt>
                <c:pt idx="33">
                  <c:v>26</c:v>
                </c:pt>
                <c:pt idx="34">
                  <c:v>29</c:v>
                </c:pt>
                <c:pt idx="35">
                  <c:v>26</c:v>
                </c:pt>
                <c:pt idx="36">
                  <c:v>29</c:v>
                </c:pt>
                <c:pt idx="37">
                  <c:v>30</c:v>
                </c:pt>
                <c:pt idx="38">
                  <c:v>28</c:v>
                </c:pt>
                <c:pt idx="39">
                  <c:v>28</c:v>
                </c:pt>
                <c:pt idx="40">
                  <c:v>27</c:v>
                </c:pt>
                <c:pt idx="41">
                  <c:v>26</c:v>
                </c:pt>
                <c:pt idx="42">
                  <c:v>27</c:v>
                </c:pt>
                <c:pt idx="43">
                  <c:v>29</c:v>
                </c:pt>
                <c:pt idx="44">
                  <c:v>27</c:v>
                </c:pt>
                <c:pt idx="45">
                  <c:v>31</c:v>
                </c:pt>
                <c:pt idx="46">
                  <c:v>26</c:v>
                </c:pt>
                <c:pt idx="47">
                  <c:v>29</c:v>
                </c:pt>
                <c:pt idx="48">
                  <c:v>28</c:v>
                </c:pt>
                <c:pt idx="49">
                  <c:v>29</c:v>
                </c:pt>
                <c:pt idx="50">
                  <c:v>30</c:v>
                </c:pt>
                <c:pt idx="51">
                  <c:v>31</c:v>
                </c:pt>
                <c:pt idx="52">
                  <c:v>30</c:v>
                </c:pt>
                <c:pt idx="53">
                  <c:v>29</c:v>
                </c:pt>
                <c:pt idx="54">
                  <c:v>27</c:v>
                </c:pt>
                <c:pt idx="55">
                  <c:v>30</c:v>
                </c:pt>
                <c:pt idx="56">
                  <c:v>31</c:v>
                </c:pt>
                <c:pt idx="57">
                  <c:v>32</c:v>
                </c:pt>
                <c:pt idx="58">
                  <c:v>29</c:v>
                </c:pt>
                <c:pt idx="59">
                  <c:v>29</c:v>
                </c:pt>
                <c:pt idx="60">
                  <c:v>29</c:v>
                </c:pt>
                <c:pt idx="61">
                  <c:v>31</c:v>
                </c:pt>
                <c:pt idx="62">
                  <c:v>30</c:v>
                </c:pt>
                <c:pt idx="63">
                  <c:v>28</c:v>
                </c:pt>
                <c:pt idx="64">
                  <c:v>31</c:v>
                </c:pt>
                <c:pt idx="65">
                  <c:v>32</c:v>
                </c:pt>
                <c:pt idx="66">
                  <c:v>30</c:v>
                </c:pt>
                <c:pt idx="67">
                  <c:v>29</c:v>
                </c:pt>
                <c:pt idx="68">
                  <c:v>29</c:v>
                </c:pt>
                <c:pt idx="69">
                  <c:v>28</c:v>
                </c:pt>
                <c:pt idx="70">
                  <c:v>31</c:v>
                </c:pt>
                <c:pt idx="71">
                  <c:v>27</c:v>
                </c:pt>
                <c:pt idx="72">
                  <c:v>33</c:v>
                </c:pt>
                <c:pt idx="73">
                  <c:v>32</c:v>
                </c:pt>
                <c:pt idx="74">
                  <c:v>29</c:v>
                </c:pt>
                <c:pt idx="75">
                  <c:v>29</c:v>
                </c:pt>
                <c:pt idx="76">
                  <c:v>29</c:v>
                </c:pt>
                <c:pt idx="77">
                  <c:v>28</c:v>
                </c:pt>
                <c:pt idx="78">
                  <c:v>29</c:v>
                </c:pt>
                <c:pt idx="79">
                  <c:v>29</c:v>
                </c:pt>
                <c:pt idx="80">
                  <c:v>28</c:v>
                </c:pt>
                <c:pt idx="81">
                  <c:v>32</c:v>
                </c:pt>
                <c:pt idx="82">
                  <c:v>33</c:v>
                </c:pt>
                <c:pt idx="83">
                  <c:v>27</c:v>
                </c:pt>
                <c:pt idx="84">
                  <c:v>31</c:v>
                </c:pt>
                <c:pt idx="85">
                  <c:v>27</c:v>
                </c:pt>
                <c:pt idx="86">
                  <c:v>32</c:v>
                </c:pt>
                <c:pt idx="87">
                  <c:v>31</c:v>
                </c:pt>
                <c:pt idx="88">
                  <c:v>35</c:v>
                </c:pt>
                <c:pt idx="89">
                  <c:v>29</c:v>
                </c:pt>
                <c:pt idx="90">
                  <c:v>29</c:v>
                </c:pt>
                <c:pt idx="91">
                  <c:v>29</c:v>
                </c:pt>
                <c:pt idx="92">
                  <c:v>31</c:v>
                </c:pt>
                <c:pt idx="93">
                  <c:v>25</c:v>
                </c:pt>
                <c:pt idx="94">
                  <c:v>26</c:v>
                </c:pt>
                <c:pt idx="95">
                  <c:v>30</c:v>
                </c:pt>
                <c:pt idx="96">
                  <c:v>26</c:v>
                </c:pt>
                <c:pt idx="97">
                  <c:v>30</c:v>
                </c:pt>
                <c:pt idx="98">
                  <c:v>29</c:v>
                </c:pt>
                <c:pt idx="99">
                  <c:v>27</c:v>
                </c:pt>
                <c:pt idx="100">
                  <c:v>32</c:v>
                </c:pt>
                <c:pt idx="101">
                  <c:v>27</c:v>
                </c:pt>
                <c:pt idx="102">
                  <c:v>26</c:v>
                </c:pt>
                <c:pt idx="103">
                  <c:v>27</c:v>
                </c:pt>
                <c:pt idx="104">
                  <c:v>28</c:v>
                </c:pt>
                <c:pt idx="105">
                  <c:v>29</c:v>
                </c:pt>
                <c:pt idx="106">
                  <c:v>29</c:v>
                </c:pt>
                <c:pt idx="107">
                  <c:v>27</c:v>
                </c:pt>
                <c:pt idx="108">
                  <c:v>30</c:v>
                </c:pt>
                <c:pt idx="109">
                  <c:v>30</c:v>
                </c:pt>
                <c:pt idx="110">
                  <c:v>30</c:v>
                </c:pt>
                <c:pt idx="111">
                  <c:v>34</c:v>
                </c:pt>
                <c:pt idx="112">
                  <c:v>27</c:v>
                </c:pt>
                <c:pt idx="113">
                  <c:v>28</c:v>
                </c:pt>
                <c:pt idx="114">
                  <c:v>27</c:v>
                </c:pt>
                <c:pt idx="115">
                  <c:v>27</c:v>
                </c:pt>
                <c:pt idx="116">
                  <c:v>29</c:v>
                </c:pt>
                <c:pt idx="117">
                  <c:v>28</c:v>
                </c:pt>
                <c:pt idx="118">
                  <c:v>27</c:v>
                </c:pt>
                <c:pt idx="119">
                  <c:v>30</c:v>
                </c:pt>
                <c:pt idx="120">
                  <c:v>29</c:v>
                </c:pt>
                <c:pt idx="121">
                  <c:v>29</c:v>
                </c:pt>
                <c:pt idx="122">
                  <c:v>27</c:v>
                </c:pt>
                <c:pt idx="123">
                  <c:v>32</c:v>
                </c:pt>
                <c:pt idx="124">
                  <c:v>32</c:v>
                </c:pt>
                <c:pt idx="125">
                  <c:v>30</c:v>
                </c:pt>
                <c:pt idx="126">
                  <c:v>31</c:v>
                </c:pt>
                <c:pt idx="127">
                  <c:v>25</c:v>
                </c:pt>
                <c:pt idx="128">
                  <c:v>31</c:v>
                </c:pt>
                <c:pt idx="129">
                  <c:v>29</c:v>
                </c:pt>
                <c:pt idx="130">
                  <c:v>29</c:v>
                </c:pt>
                <c:pt idx="131">
                  <c:v>25</c:v>
                </c:pt>
                <c:pt idx="132">
                  <c:v>28</c:v>
                </c:pt>
                <c:pt idx="133">
                  <c:v>26</c:v>
                </c:pt>
                <c:pt idx="134">
                  <c:v>25</c:v>
                </c:pt>
                <c:pt idx="135">
                  <c:v>25</c:v>
                </c:pt>
                <c:pt idx="136">
                  <c:v>28</c:v>
                </c:pt>
                <c:pt idx="137">
                  <c:v>24</c:v>
                </c:pt>
                <c:pt idx="138">
                  <c:v>30</c:v>
                </c:pt>
                <c:pt idx="139">
                  <c:v>25</c:v>
                </c:pt>
                <c:pt idx="140">
                  <c:v>24</c:v>
                </c:pt>
                <c:pt idx="141">
                  <c:v>27</c:v>
                </c:pt>
                <c:pt idx="142">
                  <c:v>25</c:v>
                </c:pt>
                <c:pt idx="143">
                  <c:v>25</c:v>
                </c:pt>
                <c:pt idx="144" formatCode="0">
                  <c:v>25.242949526</c:v>
                </c:pt>
                <c:pt idx="145">
                  <c:v>24</c:v>
                </c:pt>
                <c:pt idx="146">
                  <c:v>24</c:v>
                </c:pt>
                <c:pt idx="147">
                  <c:v>25</c:v>
                </c:pt>
                <c:pt idx="148">
                  <c:v>25</c:v>
                </c:pt>
                <c:pt idx="149">
                  <c:v>27</c:v>
                </c:pt>
                <c:pt idx="150">
                  <c:v>24</c:v>
                </c:pt>
                <c:pt idx="151">
                  <c:v>24</c:v>
                </c:pt>
                <c:pt idx="152">
                  <c:v>26</c:v>
                </c:pt>
                <c:pt idx="153">
                  <c:v>25</c:v>
                </c:pt>
                <c:pt idx="154">
                  <c:v>22</c:v>
                </c:pt>
                <c:pt idx="155">
                  <c:v>25</c:v>
                </c:pt>
                <c:pt idx="156">
                  <c:v>22</c:v>
                </c:pt>
                <c:pt idx="157">
                  <c:v>22</c:v>
                </c:pt>
                <c:pt idx="158">
                  <c:v>24</c:v>
                </c:pt>
                <c:pt idx="159">
                  <c:v>21</c:v>
                </c:pt>
                <c:pt idx="160">
                  <c:v>21</c:v>
                </c:pt>
                <c:pt idx="161">
                  <c:v>25</c:v>
                </c:pt>
                <c:pt idx="162">
                  <c:v>22</c:v>
                </c:pt>
                <c:pt idx="163">
                  <c:v>22</c:v>
                </c:pt>
                <c:pt idx="164">
                  <c:v>21</c:v>
                </c:pt>
                <c:pt idx="165">
                  <c:v>22</c:v>
                </c:pt>
                <c:pt idx="166">
                  <c:v>20</c:v>
                </c:pt>
                <c:pt idx="167">
                  <c:v>21</c:v>
                </c:pt>
                <c:pt idx="168">
                  <c:v>20</c:v>
                </c:pt>
                <c:pt idx="169">
                  <c:v>20</c:v>
                </c:pt>
                <c:pt idx="170">
                  <c:v>19</c:v>
                </c:pt>
                <c:pt idx="171">
                  <c:v>20</c:v>
                </c:pt>
                <c:pt idx="172">
                  <c:v>22</c:v>
                </c:pt>
                <c:pt idx="173">
                  <c:v>21</c:v>
                </c:pt>
                <c:pt idx="174">
                  <c:v>21</c:v>
                </c:pt>
                <c:pt idx="175">
                  <c:v>22</c:v>
                </c:pt>
                <c:pt idx="176">
                  <c:v>17</c:v>
                </c:pt>
                <c:pt idx="177">
                  <c:v>21</c:v>
                </c:pt>
                <c:pt idx="178">
                  <c:v>22</c:v>
                </c:pt>
                <c:pt idx="179">
                  <c:v>20</c:v>
                </c:pt>
                <c:pt idx="180">
                  <c:v>19</c:v>
                </c:pt>
                <c:pt idx="181">
                  <c:v>23</c:v>
                </c:pt>
                <c:pt idx="182">
                  <c:v>19</c:v>
                </c:pt>
                <c:pt idx="183">
                  <c:v>23</c:v>
                </c:pt>
                <c:pt idx="184">
                  <c:v>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C39-4E75-814D-4D51194E0FD5}"/>
            </c:ext>
          </c:extLst>
        </c:ser>
        <c:ser>
          <c:idx val="2"/>
          <c:order val="3"/>
          <c:tx>
            <c:strRef>
              <c:f>Sheet1!$A$6</c:f>
              <c:strCache>
                <c:ptCount val="1"/>
                <c:pt idx="0">
                  <c:v>Har inga lån</c:v>
                </c:pt>
              </c:strCache>
            </c:strRef>
          </c:tx>
          <c:spPr>
            <a:ln w="44450">
              <a:solidFill>
                <a:srgbClr val="FFC000"/>
              </a:solidFill>
            </a:ln>
            <a:effectLst/>
          </c:spPr>
          <c:marker>
            <c:symbol val="none"/>
          </c:marker>
          <c:dLbls>
            <c:dLbl>
              <c:idx val="18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C1-429D-BFB4-539E7F59E0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Sheet1!$B$1:$GD$2</c:f>
              <c:multiLvlStrCache>
                <c:ptCount val="185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6">
                    <c:v>Dec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50">
                    <c:v>Okt</c:v>
                  </c:pt>
                  <c:pt idx="153">
                    <c:v>Jan</c:v>
                  </c:pt>
                  <c:pt idx="156">
                    <c:v>April</c:v>
                  </c:pt>
                  <c:pt idx="159">
                    <c:v>Juli</c:v>
                  </c:pt>
                  <c:pt idx="162">
                    <c:v>Okt</c:v>
                  </c:pt>
                  <c:pt idx="165">
                    <c:v>Jan</c:v>
                  </c:pt>
                  <c:pt idx="168">
                    <c:v>April</c:v>
                  </c:pt>
                  <c:pt idx="171">
                    <c:v>Juli</c:v>
                  </c:pt>
                  <c:pt idx="174">
                    <c:v>Okt</c:v>
                  </c:pt>
                  <c:pt idx="177">
                    <c:v>Jan</c:v>
                  </c:pt>
                  <c:pt idx="180">
                    <c:v>April</c:v>
                  </c:pt>
                  <c:pt idx="183">
                    <c:v>Juli</c:v>
                  </c:pt>
                  <c:pt idx="184">
                    <c:v>Aug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  <c:pt idx="153">
                    <c:v>2016</c:v>
                  </c:pt>
                  <c:pt idx="165">
                    <c:v>2017</c:v>
                  </c:pt>
                  <c:pt idx="177">
                    <c:v>2018</c:v>
                  </c:pt>
                </c:lvl>
              </c:multiLvlStrCache>
            </c:multiLvlStrRef>
          </c:cat>
          <c:val>
            <c:numRef>
              <c:f>Sheet1!$B$6:$GD$6</c:f>
              <c:numCache>
                <c:formatCode>General</c:formatCode>
                <c:ptCount val="185"/>
                <c:pt idx="0">
                  <c:v>33</c:v>
                </c:pt>
                <c:pt idx="1">
                  <c:v>35</c:v>
                </c:pt>
                <c:pt idx="2">
                  <c:v>32</c:v>
                </c:pt>
                <c:pt idx="3">
                  <c:v>38</c:v>
                </c:pt>
                <c:pt idx="4">
                  <c:v>35</c:v>
                </c:pt>
                <c:pt idx="5">
                  <c:v>34</c:v>
                </c:pt>
                <c:pt idx="6">
                  <c:v>30</c:v>
                </c:pt>
                <c:pt idx="7">
                  <c:v>37</c:v>
                </c:pt>
                <c:pt idx="8">
                  <c:v>34</c:v>
                </c:pt>
                <c:pt idx="9">
                  <c:v>35</c:v>
                </c:pt>
                <c:pt idx="10">
                  <c:v>35</c:v>
                </c:pt>
                <c:pt idx="11">
                  <c:v>37</c:v>
                </c:pt>
                <c:pt idx="12">
                  <c:v>36</c:v>
                </c:pt>
                <c:pt idx="13">
                  <c:v>34</c:v>
                </c:pt>
                <c:pt idx="14">
                  <c:v>31</c:v>
                </c:pt>
                <c:pt idx="15">
                  <c:v>31</c:v>
                </c:pt>
                <c:pt idx="16">
                  <c:v>36</c:v>
                </c:pt>
                <c:pt idx="17">
                  <c:v>35</c:v>
                </c:pt>
                <c:pt idx="18">
                  <c:v>37</c:v>
                </c:pt>
                <c:pt idx="19">
                  <c:v>33</c:v>
                </c:pt>
                <c:pt idx="20">
                  <c:v>35</c:v>
                </c:pt>
                <c:pt idx="21">
                  <c:v>29</c:v>
                </c:pt>
                <c:pt idx="22">
                  <c:v>28</c:v>
                </c:pt>
                <c:pt idx="23">
                  <c:v>32</c:v>
                </c:pt>
                <c:pt idx="24">
                  <c:v>33</c:v>
                </c:pt>
                <c:pt idx="25">
                  <c:v>32</c:v>
                </c:pt>
                <c:pt idx="26">
                  <c:v>33</c:v>
                </c:pt>
                <c:pt idx="27">
                  <c:v>36</c:v>
                </c:pt>
                <c:pt idx="28">
                  <c:v>33</c:v>
                </c:pt>
                <c:pt idx="29">
                  <c:v>36</c:v>
                </c:pt>
                <c:pt idx="30">
                  <c:v>33</c:v>
                </c:pt>
                <c:pt idx="31">
                  <c:v>30</c:v>
                </c:pt>
                <c:pt idx="32">
                  <c:v>31</c:v>
                </c:pt>
                <c:pt idx="33">
                  <c:v>29</c:v>
                </c:pt>
                <c:pt idx="34">
                  <c:v>32</c:v>
                </c:pt>
                <c:pt idx="35">
                  <c:v>29</c:v>
                </c:pt>
                <c:pt idx="36">
                  <c:v>30</c:v>
                </c:pt>
                <c:pt idx="37">
                  <c:v>31</c:v>
                </c:pt>
                <c:pt idx="38">
                  <c:v>31</c:v>
                </c:pt>
                <c:pt idx="39">
                  <c:v>34</c:v>
                </c:pt>
                <c:pt idx="40">
                  <c:v>27</c:v>
                </c:pt>
                <c:pt idx="41">
                  <c:v>33</c:v>
                </c:pt>
                <c:pt idx="42">
                  <c:v>32</c:v>
                </c:pt>
                <c:pt idx="43">
                  <c:v>32</c:v>
                </c:pt>
                <c:pt idx="44">
                  <c:v>31</c:v>
                </c:pt>
                <c:pt idx="45">
                  <c:v>29</c:v>
                </c:pt>
                <c:pt idx="46">
                  <c:v>30</c:v>
                </c:pt>
                <c:pt idx="47">
                  <c:v>31</c:v>
                </c:pt>
                <c:pt idx="48">
                  <c:v>29</c:v>
                </c:pt>
                <c:pt idx="49">
                  <c:v>27</c:v>
                </c:pt>
                <c:pt idx="50">
                  <c:v>30</c:v>
                </c:pt>
                <c:pt idx="51">
                  <c:v>29</c:v>
                </c:pt>
                <c:pt idx="52">
                  <c:v>30</c:v>
                </c:pt>
                <c:pt idx="53">
                  <c:v>31</c:v>
                </c:pt>
                <c:pt idx="54">
                  <c:v>32</c:v>
                </c:pt>
                <c:pt idx="55">
                  <c:v>29</c:v>
                </c:pt>
                <c:pt idx="56">
                  <c:v>29</c:v>
                </c:pt>
                <c:pt idx="57">
                  <c:v>27</c:v>
                </c:pt>
                <c:pt idx="58">
                  <c:v>30</c:v>
                </c:pt>
                <c:pt idx="59">
                  <c:v>31</c:v>
                </c:pt>
                <c:pt idx="60">
                  <c:v>27</c:v>
                </c:pt>
                <c:pt idx="61">
                  <c:v>32</c:v>
                </c:pt>
                <c:pt idx="62">
                  <c:v>30</c:v>
                </c:pt>
                <c:pt idx="63">
                  <c:v>33</c:v>
                </c:pt>
                <c:pt idx="64">
                  <c:v>29</c:v>
                </c:pt>
                <c:pt idx="65">
                  <c:v>29</c:v>
                </c:pt>
                <c:pt idx="66">
                  <c:v>31</c:v>
                </c:pt>
                <c:pt idx="67">
                  <c:v>30</c:v>
                </c:pt>
                <c:pt idx="68">
                  <c:v>31</c:v>
                </c:pt>
                <c:pt idx="69">
                  <c:v>31</c:v>
                </c:pt>
                <c:pt idx="70">
                  <c:v>27</c:v>
                </c:pt>
                <c:pt idx="71">
                  <c:v>31</c:v>
                </c:pt>
                <c:pt idx="72">
                  <c:v>28</c:v>
                </c:pt>
                <c:pt idx="73">
                  <c:v>29</c:v>
                </c:pt>
                <c:pt idx="74">
                  <c:v>30</c:v>
                </c:pt>
                <c:pt idx="75">
                  <c:v>28</c:v>
                </c:pt>
                <c:pt idx="76">
                  <c:v>28</c:v>
                </c:pt>
                <c:pt idx="77">
                  <c:v>28</c:v>
                </c:pt>
                <c:pt idx="78">
                  <c:v>29</c:v>
                </c:pt>
                <c:pt idx="79">
                  <c:v>32</c:v>
                </c:pt>
                <c:pt idx="80">
                  <c:v>28</c:v>
                </c:pt>
                <c:pt idx="81">
                  <c:v>26</c:v>
                </c:pt>
                <c:pt idx="82">
                  <c:v>26</c:v>
                </c:pt>
                <c:pt idx="83">
                  <c:v>29</c:v>
                </c:pt>
                <c:pt idx="84">
                  <c:v>27</c:v>
                </c:pt>
                <c:pt idx="85">
                  <c:v>29</c:v>
                </c:pt>
                <c:pt idx="86">
                  <c:v>29</c:v>
                </c:pt>
                <c:pt idx="87">
                  <c:v>26</c:v>
                </c:pt>
                <c:pt idx="88">
                  <c:v>26</c:v>
                </c:pt>
                <c:pt idx="89">
                  <c:v>26</c:v>
                </c:pt>
                <c:pt idx="90">
                  <c:v>29</c:v>
                </c:pt>
                <c:pt idx="91">
                  <c:v>26</c:v>
                </c:pt>
                <c:pt idx="92">
                  <c:v>29</c:v>
                </c:pt>
                <c:pt idx="93">
                  <c:v>30</c:v>
                </c:pt>
                <c:pt idx="94">
                  <c:v>29</c:v>
                </c:pt>
                <c:pt idx="95">
                  <c:v>29</c:v>
                </c:pt>
                <c:pt idx="96">
                  <c:v>32</c:v>
                </c:pt>
                <c:pt idx="97">
                  <c:v>28</c:v>
                </c:pt>
                <c:pt idx="98">
                  <c:v>29</c:v>
                </c:pt>
                <c:pt idx="99">
                  <c:v>32</c:v>
                </c:pt>
                <c:pt idx="100">
                  <c:v>28</c:v>
                </c:pt>
                <c:pt idx="101">
                  <c:v>29</c:v>
                </c:pt>
                <c:pt idx="102">
                  <c:v>32</c:v>
                </c:pt>
                <c:pt idx="103">
                  <c:v>28</c:v>
                </c:pt>
                <c:pt idx="104">
                  <c:v>27</c:v>
                </c:pt>
                <c:pt idx="105">
                  <c:v>25</c:v>
                </c:pt>
                <c:pt idx="106">
                  <c:v>27</c:v>
                </c:pt>
                <c:pt idx="107">
                  <c:v>29</c:v>
                </c:pt>
                <c:pt idx="108">
                  <c:v>25</c:v>
                </c:pt>
                <c:pt idx="109">
                  <c:v>26</c:v>
                </c:pt>
                <c:pt idx="110">
                  <c:v>28</c:v>
                </c:pt>
                <c:pt idx="111">
                  <c:v>24</c:v>
                </c:pt>
                <c:pt idx="112">
                  <c:v>31</c:v>
                </c:pt>
                <c:pt idx="113">
                  <c:v>29</c:v>
                </c:pt>
                <c:pt idx="114">
                  <c:v>29</c:v>
                </c:pt>
                <c:pt idx="115">
                  <c:v>28</c:v>
                </c:pt>
                <c:pt idx="116">
                  <c:v>26</c:v>
                </c:pt>
                <c:pt idx="117">
                  <c:v>29</c:v>
                </c:pt>
                <c:pt idx="118">
                  <c:v>30</c:v>
                </c:pt>
                <c:pt idx="119">
                  <c:v>32</c:v>
                </c:pt>
                <c:pt idx="120">
                  <c:v>30</c:v>
                </c:pt>
                <c:pt idx="121">
                  <c:v>28</c:v>
                </c:pt>
                <c:pt idx="122">
                  <c:v>28</c:v>
                </c:pt>
                <c:pt idx="123">
                  <c:v>27</c:v>
                </c:pt>
                <c:pt idx="124">
                  <c:v>25</c:v>
                </c:pt>
                <c:pt idx="125">
                  <c:v>26</c:v>
                </c:pt>
                <c:pt idx="126">
                  <c:v>27</c:v>
                </c:pt>
                <c:pt idx="127">
                  <c:v>28</c:v>
                </c:pt>
                <c:pt idx="128">
                  <c:v>29</c:v>
                </c:pt>
                <c:pt idx="129">
                  <c:v>30</c:v>
                </c:pt>
                <c:pt idx="130">
                  <c:v>32</c:v>
                </c:pt>
                <c:pt idx="131">
                  <c:v>27</c:v>
                </c:pt>
                <c:pt idx="132">
                  <c:v>26</c:v>
                </c:pt>
                <c:pt idx="133">
                  <c:v>24</c:v>
                </c:pt>
                <c:pt idx="134">
                  <c:v>28</c:v>
                </c:pt>
                <c:pt idx="135">
                  <c:v>31</c:v>
                </c:pt>
                <c:pt idx="136">
                  <c:v>29</c:v>
                </c:pt>
                <c:pt idx="137">
                  <c:v>30</c:v>
                </c:pt>
                <c:pt idx="138">
                  <c:v>29</c:v>
                </c:pt>
                <c:pt idx="139">
                  <c:v>28</c:v>
                </c:pt>
                <c:pt idx="140">
                  <c:v>33</c:v>
                </c:pt>
                <c:pt idx="141">
                  <c:v>29</c:v>
                </c:pt>
                <c:pt idx="142">
                  <c:v>30</c:v>
                </c:pt>
                <c:pt idx="143">
                  <c:v>31</c:v>
                </c:pt>
                <c:pt idx="144" formatCode="0">
                  <c:v>29.274648126999999</c:v>
                </c:pt>
                <c:pt idx="145">
                  <c:v>28</c:v>
                </c:pt>
                <c:pt idx="146">
                  <c:v>29</c:v>
                </c:pt>
                <c:pt idx="147">
                  <c:v>31</c:v>
                </c:pt>
                <c:pt idx="148">
                  <c:v>31</c:v>
                </c:pt>
                <c:pt idx="149">
                  <c:v>26</c:v>
                </c:pt>
                <c:pt idx="150">
                  <c:v>28</c:v>
                </c:pt>
                <c:pt idx="151">
                  <c:v>31</c:v>
                </c:pt>
                <c:pt idx="152">
                  <c:v>32</c:v>
                </c:pt>
                <c:pt idx="153">
                  <c:v>34</c:v>
                </c:pt>
                <c:pt idx="154">
                  <c:v>25</c:v>
                </c:pt>
                <c:pt idx="155">
                  <c:v>30</c:v>
                </c:pt>
                <c:pt idx="156">
                  <c:v>35</c:v>
                </c:pt>
                <c:pt idx="157">
                  <c:v>29</c:v>
                </c:pt>
                <c:pt idx="158">
                  <c:v>32</c:v>
                </c:pt>
                <c:pt idx="159">
                  <c:v>34</c:v>
                </c:pt>
                <c:pt idx="160">
                  <c:v>32</c:v>
                </c:pt>
                <c:pt idx="161">
                  <c:v>32</c:v>
                </c:pt>
                <c:pt idx="162">
                  <c:v>31</c:v>
                </c:pt>
                <c:pt idx="163">
                  <c:v>29</c:v>
                </c:pt>
                <c:pt idx="164">
                  <c:v>31</c:v>
                </c:pt>
                <c:pt idx="165">
                  <c:v>31</c:v>
                </c:pt>
                <c:pt idx="166">
                  <c:v>30</c:v>
                </c:pt>
                <c:pt idx="167">
                  <c:v>29</c:v>
                </c:pt>
                <c:pt idx="168">
                  <c:v>30</c:v>
                </c:pt>
                <c:pt idx="169">
                  <c:v>31</c:v>
                </c:pt>
                <c:pt idx="170">
                  <c:v>38</c:v>
                </c:pt>
                <c:pt idx="171">
                  <c:v>35</c:v>
                </c:pt>
                <c:pt idx="172">
                  <c:v>32</c:v>
                </c:pt>
                <c:pt idx="173">
                  <c:v>34</c:v>
                </c:pt>
                <c:pt idx="174">
                  <c:v>31</c:v>
                </c:pt>
                <c:pt idx="175">
                  <c:v>30</c:v>
                </c:pt>
                <c:pt idx="176">
                  <c:v>34</c:v>
                </c:pt>
                <c:pt idx="177">
                  <c:v>33</c:v>
                </c:pt>
                <c:pt idx="178">
                  <c:v>30</c:v>
                </c:pt>
                <c:pt idx="179">
                  <c:v>32</c:v>
                </c:pt>
                <c:pt idx="180">
                  <c:v>30</c:v>
                </c:pt>
                <c:pt idx="181">
                  <c:v>32</c:v>
                </c:pt>
                <c:pt idx="182">
                  <c:v>34</c:v>
                </c:pt>
                <c:pt idx="183">
                  <c:v>33</c:v>
                </c:pt>
                <c:pt idx="184">
                  <c:v>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2C39-4E75-814D-4D51194E0FD5}"/>
            </c:ext>
          </c:extLst>
        </c:ser>
        <c:ser>
          <c:idx val="3"/>
          <c:order val="4"/>
          <c:tx>
            <c:strRef>
              <c:f>Sheet1!$A$7</c:f>
              <c:strCache>
                <c:ptCount val="1"/>
                <c:pt idx="0">
                  <c:v>Vet ej</c:v>
                </c:pt>
              </c:strCache>
            </c:strRef>
          </c:tx>
          <c:spPr>
            <a:ln w="44450">
              <a:solidFill>
                <a:srgbClr val="990099"/>
              </a:solidFill>
            </a:ln>
            <a:effectLst/>
          </c:spPr>
          <c:marker>
            <c:symbol val="none"/>
          </c:marker>
          <c:dLbls>
            <c:dLbl>
              <c:idx val="18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C1-429D-BFB4-539E7F59E0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Sheet1!$B$1:$GD$2</c:f>
              <c:multiLvlStrCache>
                <c:ptCount val="185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60">
                    <c:v>April</c:v>
                  </c:pt>
                  <c:pt idx="62">
                    <c:v> 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6">
                    <c:v>Dec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50">
                    <c:v>Okt</c:v>
                  </c:pt>
                  <c:pt idx="153">
                    <c:v>Jan</c:v>
                  </c:pt>
                  <c:pt idx="156">
                    <c:v>April</c:v>
                  </c:pt>
                  <c:pt idx="159">
                    <c:v>Juli</c:v>
                  </c:pt>
                  <c:pt idx="162">
                    <c:v>Okt</c:v>
                  </c:pt>
                  <c:pt idx="165">
                    <c:v>Jan</c:v>
                  </c:pt>
                  <c:pt idx="168">
                    <c:v>April</c:v>
                  </c:pt>
                  <c:pt idx="171">
                    <c:v>Juli</c:v>
                  </c:pt>
                  <c:pt idx="174">
                    <c:v>Okt</c:v>
                  </c:pt>
                  <c:pt idx="177">
                    <c:v>Jan</c:v>
                  </c:pt>
                  <c:pt idx="180">
                    <c:v>April</c:v>
                  </c:pt>
                  <c:pt idx="183">
                    <c:v>Juli</c:v>
                  </c:pt>
                  <c:pt idx="184">
                    <c:v>Aug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  <c:pt idx="153">
                    <c:v>2016</c:v>
                  </c:pt>
                  <c:pt idx="165">
                    <c:v>2017</c:v>
                  </c:pt>
                  <c:pt idx="177">
                    <c:v>2018</c:v>
                  </c:pt>
                </c:lvl>
              </c:multiLvlStrCache>
            </c:multiLvlStrRef>
          </c:cat>
          <c:val>
            <c:numRef>
              <c:f>Sheet1!$B$7:$GD$7</c:f>
              <c:numCache>
                <c:formatCode>General</c:formatCode>
                <c:ptCount val="185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4</c:v>
                </c:pt>
                <c:pt idx="16">
                  <c:v>5</c:v>
                </c:pt>
                <c:pt idx="17">
                  <c:v>3</c:v>
                </c:pt>
                <c:pt idx="18">
                  <c:v>2</c:v>
                </c:pt>
                <c:pt idx="19">
                  <c:v>3</c:v>
                </c:pt>
                <c:pt idx="20">
                  <c:v>2</c:v>
                </c:pt>
                <c:pt idx="21">
                  <c:v>5</c:v>
                </c:pt>
                <c:pt idx="22">
                  <c:v>3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4</c:v>
                </c:pt>
                <c:pt idx="27">
                  <c:v>2</c:v>
                </c:pt>
                <c:pt idx="28">
                  <c:v>3</c:v>
                </c:pt>
                <c:pt idx="29">
                  <c:v>3</c:v>
                </c:pt>
                <c:pt idx="30">
                  <c:v>2</c:v>
                </c:pt>
                <c:pt idx="31">
                  <c:v>2</c:v>
                </c:pt>
                <c:pt idx="32">
                  <c:v>4</c:v>
                </c:pt>
                <c:pt idx="33">
                  <c:v>5</c:v>
                </c:pt>
                <c:pt idx="34">
                  <c:v>2</c:v>
                </c:pt>
                <c:pt idx="35">
                  <c:v>3</c:v>
                </c:pt>
                <c:pt idx="36">
                  <c:v>5</c:v>
                </c:pt>
                <c:pt idx="37">
                  <c:v>3</c:v>
                </c:pt>
                <c:pt idx="38">
                  <c:v>4</c:v>
                </c:pt>
                <c:pt idx="39">
                  <c:v>4</c:v>
                </c:pt>
                <c:pt idx="40">
                  <c:v>3</c:v>
                </c:pt>
                <c:pt idx="41">
                  <c:v>3</c:v>
                </c:pt>
                <c:pt idx="42">
                  <c:v>4</c:v>
                </c:pt>
                <c:pt idx="43">
                  <c:v>4</c:v>
                </c:pt>
                <c:pt idx="44">
                  <c:v>5</c:v>
                </c:pt>
                <c:pt idx="45">
                  <c:v>4</c:v>
                </c:pt>
                <c:pt idx="46">
                  <c:v>5</c:v>
                </c:pt>
                <c:pt idx="47">
                  <c:v>2</c:v>
                </c:pt>
                <c:pt idx="48">
                  <c:v>3</c:v>
                </c:pt>
                <c:pt idx="49">
                  <c:v>3</c:v>
                </c:pt>
                <c:pt idx="50">
                  <c:v>2</c:v>
                </c:pt>
                <c:pt idx="51">
                  <c:v>3</c:v>
                </c:pt>
                <c:pt idx="52">
                  <c:v>3</c:v>
                </c:pt>
                <c:pt idx="53">
                  <c:v>5</c:v>
                </c:pt>
                <c:pt idx="54">
                  <c:v>4</c:v>
                </c:pt>
                <c:pt idx="55">
                  <c:v>4</c:v>
                </c:pt>
                <c:pt idx="56">
                  <c:v>5</c:v>
                </c:pt>
                <c:pt idx="57">
                  <c:v>2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6</c:v>
                </c:pt>
                <c:pt idx="63">
                  <c:v>4</c:v>
                </c:pt>
                <c:pt idx="64">
                  <c:v>4</c:v>
                </c:pt>
                <c:pt idx="65">
                  <c:v>5</c:v>
                </c:pt>
                <c:pt idx="66">
                  <c:v>4</c:v>
                </c:pt>
                <c:pt idx="67">
                  <c:v>3</c:v>
                </c:pt>
                <c:pt idx="68">
                  <c:v>3</c:v>
                </c:pt>
                <c:pt idx="69">
                  <c:v>4</c:v>
                </c:pt>
                <c:pt idx="70">
                  <c:v>5</c:v>
                </c:pt>
                <c:pt idx="71">
                  <c:v>4</c:v>
                </c:pt>
                <c:pt idx="72">
                  <c:v>5</c:v>
                </c:pt>
                <c:pt idx="73">
                  <c:v>2</c:v>
                </c:pt>
                <c:pt idx="74">
                  <c:v>5</c:v>
                </c:pt>
                <c:pt idx="75">
                  <c:v>6</c:v>
                </c:pt>
                <c:pt idx="76">
                  <c:v>6</c:v>
                </c:pt>
                <c:pt idx="77">
                  <c:v>5</c:v>
                </c:pt>
                <c:pt idx="78">
                  <c:v>3</c:v>
                </c:pt>
                <c:pt idx="79">
                  <c:v>2</c:v>
                </c:pt>
                <c:pt idx="80">
                  <c:v>2</c:v>
                </c:pt>
                <c:pt idx="81">
                  <c:v>4</c:v>
                </c:pt>
                <c:pt idx="82">
                  <c:v>4</c:v>
                </c:pt>
                <c:pt idx="83">
                  <c:v>5</c:v>
                </c:pt>
                <c:pt idx="84">
                  <c:v>6</c:v>
                </c:pt>
                <c:pt idx="85">
                  <c:v>5</c:v>
                </c:pt>
                <c:pt idx="86">
                  <c:v>4</c:v>
                </c:pt>
                <c:pt idx="87">
                  <c:v>6</c:v>
                </c:pt>
                <c:pt idx="88">
                  <c:v>4</c:v>
                </c:pt>
                <c:pt idx="89">
                  <c:v>6</c:v>
                </c:pt>
                <c:pt idx="90">
                  <c:v>3</c:v>
                </c:pt>
                <c:pt idx="91">
                  <c:v>6</c:v>
                </c:pt>
                <c:pt idx="92">
                  <c:v>4</c:v>
                </c:pt>
                <c:pt idx="93">
                  <c:v>3</c:v>
                </c:pt>
                <c:pt idx="94">
                  <c:v>5</c:v>
                </c:pt>
                <c:pt idx="95">
                  <c:v>4</c:v>
                </c:pt>
                <c:pt idx="96">
                  <c:v>5</c:v>
                </c:pt>
                <c:pt idx="97">
                  <c:v>4</c:v>
                </c:pt>
                <c:pt idx="98">
                  <c:v>4</c:v>
                </c:pt>
                <c:pt idx="99">
                  <c:v>3</c:v>
                </c:pt>
                <c:pt idx="100">
                  <c:v>4</c:v>
                </c:pt>
                <c:pt idx="101">
                  <c:v>5</c:v>
                </c:pt>
                <c:pt idx="102">
                  <c:v>3</c:v>
                </c:pt>
                <c:pt idx="103">
                  <c:v>4</c:v>
                </c:pt>
                <c:pt idx="104">
                  <c:v>4</c:v>
                </c:pt>
                <c:pt idx="105">
                  <c:v>3</c:v>
                </c:pt>
                <c:pt idx="106">
                  <c:v>4</c:v>
                </c:pt>
                <c:pt idx="107">
                  <c:v>4</c:v>
                </c:pt>
                <c:pt idx="108">
                  <c:v>4</c:v>
                </c:pt>
                <c:pt idx="109">
                  <c:v>3</c:v>
                </c:pt>
                <c:pt idx="110">
                  <c:v>4</c:v>
                </c:pt>
                <c:pt idx="111">
                  <c:v>3</c:v>
                </c:pt>
                <c:pt idx="112">
                  <c:v>3</c:v>
                </c:pt>
                <c:pt idx="113">
                  <c:v>2</c:v>
                </c:pt>
                <c:pt idx="114">
                  <c:v>4</c:v>
                </c:pt>
                <c:pt idx="115">
                  <c:v>3</c:v>
                </c:pt>
                <c:pt idx="116">
                  <c:v>3</c:v>
                </c:pt>
                <c:pt idx="117">
                  <c:v>4</c:v>
                </c:pt>
                <c:pt idx="118">
                  <c:v>4</c:v>
                </c:pt>
                <c:pt idx="119">
                  <c:v>3</c:v>
                </c:pt>
                <c:pt idx="120">
                  <c:v>3</c:v>
                </c:pt>
                <c:pt idx="121">
                  <c:v>4</c:v>
                </c:pt>
                <c:pt idx="122">
                  <c:v>5</c:v>
                </c:pt>
                <c:pt idx="123">
                  <c:v>5</c:v>
                </c:pt>
                <c:pt idx="124">
                  <c:v>4</c:v>
                </c:pt>
                <c:pt idx="125">
                  <c:v>4</c:v>
                </c:pt>
                <c:pt idx="126">
                  <c:v>5</c:v>
                </c:pt>
                <c:pt idx="127">
                  <c:v>5</c:v>
                </c:pt>
                <c:pt idx="128">
                  <c:v>5</c:v>
                </c:pt>
                <c:pt idx="129">
                  <c:v>4</c:v>
                </c:pt>
                <c:pt idx="130">
                  <c:v>4</c:v>
                </c:pt>
                <c:pt idx="131">
                  <c:v>5</c:v>
                </c:pt>
                <c:pt idx="132">
                  <c:v>6</c:v>
                </c:pt>
                <c:pt idx="133">
                  <c:v>5</c:v>
                </c:pt>
                <c:pt idx="134">
                  <c:v>4</c:v>
                </c:pt>
                <c:pt idx="135">
                  <c:v>4</c:v>
                </c:pt>
                <c:pt idx="136">
                  <c:v>5</c:v>
                </c:pt>
                <c:pt idx="137">
                  <c:v>6</c:v>
                </c:pt>
                <c:pt idx="138">
                  <c:v>4</c:v>
                </c:pt>
                <c:pt idx="139">
                  <c:v>4</c:v>
                </c:pt>
                <c:pt idx="140">
                  <c:v>3</c:v>
                </c:pt>
                <c:pt idx="141">
                  <c:v>4</c:v>
                </c:pt>
                <c:pt idx="142">
                  <c:v>3</c:v>
                </c:pt>
                <c:pt idx="143">
                  <c:v>2</c:v>
                </c:pt>
                <c:pt idx="144" formatCode="0">
                  <c:v>3.7407694906</c:v>
                </c:pt>
                <c:pt idx="145">
                  <c:v>5</c:v>
                </c:pt>
                <c:pt idx="146">
                  <c:v>4</c:v>
                </c:pt>
                <c:pt idx="147">
                  <c:v>5</c:v>
                </c:pt>
                <c:pt idx="148">
                  <c:v>3</c:v>
                </c:pt>
                <c:pt idx="149">
                  <c:v>2</c:v>
                </c:pt>
                <c:pt idx="150">
                  <c:v>5</c:v>
                </c:pt>
                <c:pt idx="151">
                  <c:v>4</c:v>
                </c:pt>
                <c:pt idx="152">
                  <c:v>3</c:v>
                </c:pt>
                <c:pt idx="153">
                  <c:v>2</c:v>
                </c:pt>
                <c:pt idx="154">
                  <c:v>5</c:v>
                </c:pt>
                <c:pt idx="155">
                  <c:v>3</c:v>
                </c:pt>
                <c:pt idx="156">
                  <c:v>3</c:v>
                </c:pt>
                <c:pt idx="157">
                  <c:v>4</c:v>
                </c:pt>
                <c:pt idx="158">
                  <c:v>4</c:v>
                </c:pt>
                <c:pt idx="159">
                  <c:v>3</c:v>
                </c:pt>
                <c:pt idx="160">
                  <c:v>4</c:v>
                </c:pt>
                <c:pt idx="161">
                  <c:v>4</c:v>
                </c:pt>
                <c:pt idx="162">
                  <c:v>3</c:v>
                </c:pt>
                <c:pt idx="163">
                  <c:v>4</c:v>
                </c:pt>
                <c:pt idx="164">
                  <c:v>3</c:v>
                </c:pt>
                <c:pt idx="165">
                  <c:v>4</c:v>
                </c:pt>
                <c:pt idx="166">
                  <c:v>4</c:v>
                </c:pt>
                <c:pt idx="167">
                  <c:v>5</c:v>
                </c:pt>
                <c:pt idx="168">
                  <c:v>4</c:v>
                </c:pt>
                <c:pt idx="169">
                  <c:v>4</c:v>
                </c:pt>
                <c:pt idx="170">
                  <c:v>2</c:v>
                </c:pt>
                <c:pt idx="171">
                  <c:v>4</c:v>
                </c:pt>
                <c:pt idx="172">
                  <c:v>2</c:v>
                </c:pt>
                <c:pt idx="173">
                  <c:v>3</c:v>
                </c:pt>
                <c:pt idx="174">
                  <c:v>3</c:v>
                </c:pt>
                <c:pt idx="175">
                  <c:v>3</c:v>
                </c:pt>
                <c:pt idx="176">
                  <c:v>3</c:v>
                </c:pt>
                <c:pt idx="177">
                  <c:v>3</c:v>
                </c:pt>
                <c:pt idx="178">
                  <c:v>3</c:v>
                </c:pt>
                <c:pt idx="179">
                  <c:v>4</c:v>
                </c:pt>
                <c:pt idx="180">
                  <c:v>4</c:v>
                </c:pt>
                <c:pt idx="181">
                  <c:v>2</c:v>
                </c:pt>
                <c:pt idx="182">
                  <c:v>3</c:v>
                </c:pt>
                <c:pt idx="183">
                  <c:v>4</c:v>
                </c:pt>
                <c:pt idx="184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2C39-4E75-814D-4D51194E0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513664"/>
        <c:axId val="162515200"/>
      </c:lineChart>
      <c:catAx>
        <c:axId val="16251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786">
            <a:solidFill>
              <a:srgbClr val="333333"/>
            </a:solidFill>
            <a:prstDash val="solid"/>
          </a:ln>
        </c:spPr>
        <c:txPr>
          <a:bodyPr rot="0" vert="eaVert"/>
          <a:lstStyle/>
          <a:p>
            <a:pPr>
              <a:defRPr sz="800"/>
            </a:pPr>
            <a:endParaRPr lang="sv-SE"/>
          </a:p>
        </c:txPr>
        <c:crossAx val="16251520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62515200"/>
        <c:scaling>
          <c:orientation val="minMax"/>
          <c:max val="40"/>
          <c:min val="0"/>
        </c:scaling>
        <c:delete val="0"/>
        <c:axPos val="l"/>
        <c:majorGridlines>
          <c:spPr>
            <a:ln w="11142">
              <a:solidFill>
                <a:srgbClr val="C0C0C0"/>
              </a:solidFill>
              <a:prstDash val="solid"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ln w="8357">
            <a:noFill/>
          </a:ln>
        </c:spPr>
        <c:txPr>
          <a:bodyPr rot="0" vert="horz"/>
          <a:lstStyle/>
          <a:p>
            <a:pPr>
              <a:defRPr sz="1000"/>
            </a:pPr>
            <a:endParaRPr lang="sv-SE"/>
          </a:p>
        </c:txPr>
        <c:crossAx val="162513664"/>
        <c:crosses val="autoZero"/>
        <c:crossBetween val="between"/>
        <c:majorUnit val="10"/>
        <c:minorUnit val="2"/>
      </c:valAx>
      <c:spPr>
        <a:noFill/>
        <a:ln w="22285">
          <a:noFill/>
        </a:ln>
      </c:spPr>
    </c:plotArea>
    <c:legend>
      <c:legendPos val="t"/>
      <c:layout/>
      <c:overlay val="0"/>
      <c:spPr>
        <a:solidFill>
          <a:schemeClr val="bg1"/>
        </a:solidFill>
        <a:ln w="22285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7" b="0" i="0" u="none" strike="noStrike" baseline="0">
          <a:solidFill>
            <a:schemeClr val="tx1"/>
          </a:solidFill>
          <a:latin typeface="Gill Sans MT" pitchFamily="34" charset="0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39862656877757E-2"/>
          <c:y val="0.12201693035434397"/>
          <c:w val="0.88188931790628744"/>
          <c:h val="0.72737715014469162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Tror sig binda räntorna inom tre månader</c:v>
                </c:pt>
              </c:strCache>
            </c:strRef>
          </c:tx>
          <c:spPr>
            <a:ln w="44450">
              <a:solidFill>
                <a:srgbClr val="0070C0"/>
              </a:solidFill>
              <a:prstDash val="solid"/>
            </a:ln>
            <a:effectLst/>
          </c:spPr>
          <c:marker>
            <c:symbol val="none"/>
          </c:marker>
          <c:dLbls>
            <c:dLbl>
              <c:idx val="18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79-4B91-B79A-C3446D2899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Sheet1!$B$1:$GD$2</c:f>
              <c:multiLvlStrCache>
                <c:ptCount val="185"/>
                <c:lvl>
                  <c:pt idx="0">
                    <c:v>April</c:v>
                  </c:pt>
                  <c:pt idx="3">
                    <c:v>Juli</c:v>
                  </c:pt>
                  <c:pt idx="6">
                    <c:v>Okt</c:v>
                  </c:pt>
                  <c:pt idx="9">
                    <c:v>Jan</c:v>
                  </c:pt>
                  <c:pt idx="12">
                    <c:v>April</c:v>
                  </c:pt>
                  <c:pt idx="15">
                    <c:v>Juli</c:v>
                  </c:pt>
                  <c:pt idx="18">
                    <c:v>Okt</c:v>
                  </c:pt>
                  <c:pt idx="21">
                    <c:v>Jan</c:v>
                  </c:pt>
                  <c:pt idx="24">
                    <c:v>April</c:v>
                  </c:pt>
                  <c:pt idx="27">
                    <c:v>Juli</c:v>
                  </c:pt>
                  <c:pt idx="30">
                    <c:v>Okt</c:v>
                  </c:pt>
                  <c:pt idx="33">
                    <c:v>Jan</c:v>
                  </c:pt>
                  <c:pt idx="36">
                    <c:v>April</c:v>
                  </c:pt>
                  <c:pt idx="39">
                    <c:v>Juli</c:v>
                  </c:pt>
                  <c:pt idx="42">
                    <c:v>Okt</c:v>
                  </c:pt>
                  <c:pt idx="45">
                    <c:v>Jan</c:v>
                  </c:pt>
                  <c:pt idx="48">
                    <c:v>April</c:v>
                  </c:pt>
                  <c:pt idx="51">
                    <c:v>Juli</c:v>
                  </c:pt>
                  <c:pt idx="54">
                    <c:v>Okt</c:v>
                  </c:pt>
                  <c:pt idx="57">
                    <c:v>Jan</c:v>
                  </c:pt>
                  <c:pt idx="60">
                    <c:v>April</c:v>
                  </c:pt>
                  <c:pt idx="63">
                    <c:v>Juli</c:v>
                  </c:pt>
                  <c:pt idx="66">
                    <c:v>Okt</c:v>
                  </c:pt>
                  <c:pt idx="69">
                    <c:v>Jan</c:v>
                  </c:pt>
                  <c:pt idx="72">
                    <c:v>April</c:v>
                  </c:pt>
                  <c:pt idx="75">
                    <c:v>Juli</c:v>
                  </c:pt>
                  <c:pt idx="78">
                    <c:v>Okt</c:v>
                  </c:pt>
                  <c:pt idx="81">
                    <c:v>Jan</c:v>
                  </c:pt>
                  <c:pt idx="84">
                    <c:v>April</c:v>
                  </c:pt>
                  <c:pt idx="87">
                    <c:v>Juli</c:v>
                  </c:pt>
                  <c:pt idx="90">
                    <c:v>Okt</c:v>
                  </c:pt>
                  <c:pt idx="93">
                    <c:v>Jan</c:v>
                  </c:pt>
                  <c:pt idx="96">
                    <c:v>April</c:v>
                  </c:pt>
                  <c:pt idx="99">
                    <c:v>Juli</c:v>
                  </c:pt>
                  <c:pt idx="102">
                    <c:v>Okt</c:v>
                  </c:pt>
                  <c:pt idx="105">
                    <c:v>Jan</c:v>
                  </c:pt>
                  <c:pt idx="108">
                    <c:v>April</c:v>
                  </c:pt>
                  <c:pt idx="111">
                    <c:v>Juli</c:v>
                  </c:pt>
                  <c:pt idx="114">
                    <c:v>Okt</c:v>
                  </c:pt>
                  <c:pt idx="116">
                    <c:v>Dec</c:v>
                  </c:pt>
                  <c:pt idx="117">
                    <c:v>Jan</c:v>
                  </c:pt>
                  <c:pt idx="120">
                    <c:v>April</c:v>
                  </c:pt>
                  <c:pt idx="123">
                    <c:v>Juli</c:v>
                  </c:pt>
                  <c:pt idx="126">
                    <c:v>Okt</c:v>
                  </c:pt>
                  <c:pt idx="129">
                    <c:v>Jan</c:v>
                  </c:pt>
                  <c:pt idx="132">
                    <c:v>April</c:v>
                  </c:pt>
                  <c:pt idx="135">
                    <c:v>Juli</c:v>
                  </c:pt>
                  <c:pt idx="138">
                    <c:v>Okt</c:v>
                  </c:pt>
                  <c:pt idx="141">
                    <c:v>Jan</c:v>
                  </c:pt>
                  <c:pt idx="144">
                    <c:v>April</c:v>
                  </c:pt>
                  <c:pt idx="147">
                    <c:v>Juli</c:v>
                  </c:pt>
                  <c:pt idx="150">
                    <c:v>Okt</c:v>
                  </c:pt>
                  <c:pt idx="153">
                    <c:v>Jan</c:v>
                  </c:pt>
                  <c:pt idx="156">
                    <c:v>April</c:v>
                  </c:pt>
                  <c:pt idx="159">
                    <c:v>Juli</c:v>
                  </c:pt>
                  <c:pt idx="162">
                    <c:v>Okt</c:v>
                  </c:pt>
                  <c:pt idx="165">
                    <c:v>Jan </c:v>
                  </c:pt>
                  <c:pt idx="168">
                    <c:v>April</c:v>
                  </c:pt>
                  <c:pt idx="171">
                    <c:v>Juli</c:v>
                  </c:pt>
                  <c:pt idx="174">
                    <c:v>Okt</c:v>
                  </c:pt>
                  <c:pt idx="177">
                    <c:v>Jan</c:v>
                  </c:pt>
                  <c:pt idx="180">
                    <c:v>April</c:v>
                  </c:pt>
                  <c:pt idx="183">
                    <c:v>Juli</c:v>
                  </c:pt>
                  <c:pt idx="184">
                    <c:v>Aug</c:v>
                  </c:pt>
                </c:lvl>
                <c:lvl>
                  <c:pt idx="0">
                    <c:v>2003</c:v>
                  </c:pt>
                  <c:pt idx="9">
                    <c:v>2004</c:v>
                  </c:pt>
                  <c:pt idx="21">
                    <c:v>2005</c:v>
                  </c:pt>
                  <c:pt idx="33">
                    <c:v>2006</c:v>
                  </c:pt>
                  <c:pt idx="45">
                    <c:v>2007</c:v>
                  </c:pt>
                  <c:pt idx="57">
                    <c:v>2008</c:v>
                  </c:pt>
                  <c:pt idx="69">
                    <c:v>2009</c:v>
                  </c:pt>
                  <c:pt idx="81">
                    <c:v>2010</c:v>
                  </c:pt>
                  <c:pt idx="93">
                    <c:v>2011</c:v>
                  </c:pt>
                  <c:pt idx="105">
                    <c:v>2012</c:v>
                  </c:pt>
                  <c:pt idx="117">
                    <c:v>2013</c:v>
                  </c:pt>
                  <c:pt idx="129">
                    <c:v>2014</c:v>
                  </c:pt>
                  <c:pt idx="141">
                    <c:v>2015</c:v>
                  </c:pt>
                  <c:pt idx="153">
                    <c:v>2016</c:v>
                  </c:pt>
                  <c:pt idx="165">
                    <c:v>2017</c:v>
                  </c:pt>
                  <c:pt idx="177">
                    <c:v>2018</c:v>
                  </c:pt>
                </c:lvl>
              </c:multiLvlStrCache>
            </c:multiLvlStrRef>
          </c:cat>
          <c:val>
            <c:numRef>
              <c:f>Sheet1!$B$3:$GD$3</c:f>
              <c:numCache>
                <c:formatCode>General</c:formatCode>
                <c:ptCount val="185"/>
                <c:pt idx="0">
                  <c:v>17</c:v>
                </c:pt>
                <c:pt idx="1">
                  <c:v>9</c:v>
                </c:pt>
                <c:pt idx="2">
                  <c:v>9</c:v>
                </c:pt>
                <c:pt idx="3">
                  <c:v>16</c:v>
                </c:pt>
                <c:pt idx="4">
                  <c:v>11</c:v>
                </c:pt>
                <c:pt idx="5">
                  <c:v>10</c:v>
                </c:pt>
                <c:pt idx="6">
                  <c:v>10</c:v>
                </c:pt>
                <c:pt idx="7">
                  <c:v>6</c:v>
                </c:pt>
                <c:pt idx="8">
                  <c:v>7</c:v>
                </c:pt>
                <c:pt idx="9">
                  <c:v>6</c:v>
                </c:pt>
                <c:pt idx="10">
                  <c:v>7</c:v>
                </c:pt>
                <c:pt idx="11">
                  <c:v>9</c:v>
                </c:pt>
                <c:pt idx="12">
                  <c:v>12</c:v>
                </c:pt>
                <c:pt idx="13">
                  <c:v>11</c:v>
                </c:pt>
                <c:pt idx="14">
                  <c:v>13</c:v>
                </c:pt>
                <c:pt idx="15">
                  <c:v>10</c:v>
                </c:pt>
                <c:pt idx="16">
                  <c:v>6</c:v>
                </c:pt>
                <c:pt idx="17">
                  <c:v>7</c:v>
                </c:pt>
                <c:pt idx="18">
                  <c:v>10</c:v>
                </c:pt>
                <c:pt idx="19">
                  <c:v>7</c:v>
                </c:pt>
                <c:pt idx="20">
                  <c:v>8</c:v>
                </c:pt>
                <c:pt idx="21">
                  <c:v>12</c:v>
                </c:pt>
                <c:pt idx="22">
                  <c:v>6</c:v>
                </c:pt>
                <c:pt idx="23">
                  <c:v>5</c:v>
                </c:pt>
                <c:pt idx="24">
                  <c:v>7</c:v>
                </c:pt>
                <c:pt idx="25">
                  <c:v>6</c:v>
                </c:pt>
                <c:pt idx="26">
                  <c:v>9</c:v>
                </c:pt>
                <c:pt idx="27">
                  <c:v>13</c:v>
                </c:pt>
                <c:pt idx="28">
                  <c:v>10</c:v>
                </c:pt>
                <c:pt idx="29">
                  <c:v>11</c:v>
                </c:pt>
                <c:pt idx="30">
                  <c:v>9</c:v>
                </c:pt>
                <c:pt idx="31">
                  <c:v>11</c:v>
                </c:pt>
                <c:pt idx="32">
                  <c:v>17</c:v>
                </c:pt>
                <c:pt idx="33">
                  <c:v>19</c:v>
                </c:pt>
                <c:pt idx="34">
                  <c:v>10</c:v>
                </c:pt>
                <c:pt idx="35">
                  <c:v>6</c:v>
                </c:pt>
                <c:pt idx="36">
                  <c:v>8</c:v>
                </c:pt>
                <c:pt idx="37">
                  <c:v>6</c:v>
                </c:pt>
                <c:pt idx="38">
                  <c:v>5</c:v>
                </c:pt>
                <c:pt idx="39">
                  <c:v>6</c:v>
                </c:pt>
                <c:pt idx="40">
                  <c:v>10</c:v>
                </c:pt>
                <c:pt idx="41">
                  <c:v>11</c:v>
                </c:pt>
                <c:pt idx="42">
                  <c:v>8</c:v>
                </c:pt>
                <c:pt idx="43">
                  <c:v>8</c:v>
                </c:pt>
                <c:pt idx="44">
                  <c:v>7</c:v>
                </c:pt>
                <c:pt idx="45">
                  <c:v>12</c:v>
                </c:pt>
                <c:pt idx="46">
                  <c:v>10</c:v>
                </c:pt>
                <c:pt idx="47">
                  <c:v>6</c:v>
                </c:pt>
                <c:pt idx="48">
                  <c:v>6</c:v>
                </c:pt>
                <c:pt idx="49">
                  <c:v>10</c:v>
                </c:pt>
                <c:pt idx="50">
                  <c:v>6</c:v>
                </c:pt>
                <c:pt idx="51">
                  <c:v>6</c:v>
                </c:pt>
                <c:pt idx="52">
                  <c:v>8</c:v>
                </c:pt>
                <c:pt idx="53">
                  <c:v>10</c:v>
                </c:pt>
                <c:pt idx="54">
                  <c:v>5</c:v>
                </c:pt>
                <c:pt idx="55">
                  <c:v>5</c:v>
                </c:pt>
                <c:pt idx="56">
                  <c:v>6</c:v>
                </c:pt>
                <c:pt idx="57">
                  <c:v>4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8</c:v>
                </c:pt>
                <c:pt idx="64">
                  <c:v>5</c:v>
                </c:pt>
                <c:pt idx="65">
                  <c:v>5</c:v>
                </c:pt>
                <c:pt idx="66">
                  <c:v>6</c:v>
                </c:pt>
                <c:pt idx="67">
                  <c:v>5</c:v>
                </c:pt>
                <c:pt idx="68">
                  <c:v>3</c:v>
                </c:pt>
                <c:pt idx="69">
                  <c:v>7</c:v>
                </c:pt>
                <c:pt idx="70">
                  <c:v>9</c:v>
                </c:pt>
                <c:pt idx="71">
                  <c:v>11</c:v>
                </c:pt>
                <c:pt idx="72">
                  <c:v>12</c:v>
                </c:pt>
                <c:pt idx="73">
                  <c:v>9</c:v>
                </c:pt>
                <c:pt idx="74">
                  <c:v>11</c:v>
                </c:pt>
                <c:pt idx="75">
                  <c:v>4</c:v>
                </c:pt>
                <c:pt idx="76">
                  <c:v>8</c:v>
                </c:pt>
                <c:pt idx="77">
                  <c:v>5</c:v>
                </c:pt>
                <c:pt idx="78">
                  <c:v>5</c:v>
                </c:pt>
                <c:pt idx="79">
                  <c:v>7</c:v>
                </c:pt>
                <c:pt idx="80">
                  <c:v>6</c:v>
                </c:pt>
                <c:pt idx="81">
                  <c:v>5</c:v>
                </c:pt>
                <c:pt idx="82">
                  <c:v>7</c:v>
                </c:pt>
                <c:pt idx="83">
                  <c:v>12</c:v>
                </c:pt>
                <c:pt idx="84">
                  <c:v>10</c:v>
                </c:pt>
                <c:pt idx="85">
                  <c:v>11</c:v>
                </c:pt>
                <c:pt idx="86">
                  <c:v>11</c:v>
                </c:pt>
                <c:pt idx="87">
                  <c:v>17</c:v>
                </c:pt>
                <c:pt idx="88">
                  <c:v>14</c:v>
                </c:pt>
                <c:pt idx="89">
                  <c:v>11</c:v>
                </c:pt>
                <c:pt idx="90">
                  <c:v>7</c:v>
                </c:pt>
                <c:pt idx="91">
                  <c:v>9</c:v>
                </c:pt>
                <c:pt idx="92">
                  <c:v>9</c:v>
                </c:pt>
                <c:pt idx="93">
                  <c:v>9</c:v>
                </c:pt>
                <c:pt idx="94">
                  <c:v>8</c:v>
                </c:pt>
                <c:pt idx="95">
                  <c:v>10</c:v>
                </c:pt>
                <c:pt idx="96">
                  <c:v>11</c:v>
                </c:pt>
                <c:pt idx="97">
                  <c:v>5</c:v>
                </c:pt>
                <c:pt idx="98">
                  <c:v>7</c:v>
                </c:pt>
                <c:pt idx="99">
                  <c:v>7</c:v>
                </c:pt>
                <c:pt idx="100">
                  <c:v>7</c:v>
                </c:pt>
                <c:pt idx="101">
                  <c:v>5</c:v>
                </c:pt>
                <c:pt idx="102">
                  <c:v>9</c:v>
                </c:pt>
                <c:pt idx="103">
                  <c:v>5</c:v>
                </c:pt>
                <c:pt idx="104">
                  <c:v>5</c:v>
                </c:pt>
                <c:pt idx="105">
                  <c:v>5</c:v>
                </c:pt>
                <c:pt idx="106">
                  <c:v>3</c:v>
                </c:pt>
                <c:pt idx="107">
                  <c:v>6</c:v>
                </c:pt>
                <c:pt idx="108">
                  <c:v>6</c:v>
                </c:pt>
                <c:pt idx="109">
                  <c:v>5</c:v>
                </c:pt>
                <c:pt idx="110">
                  <c:v>6</c:v>
                </c:pt>
                <c:pt idx="111">
                  <c:v>6</c:v>
                </c:pt>
                <c:pt idx="112">
                  <c:v>6</c:v>
                </c:pt>
                <c:pt idx="113">
                  <c:v>4</c:v>
                </c:pt>
                <c:pt idx="114">
                  <c:v>6</c:v>
                </c:pt>
                <c:pt idx="115">
                  <c:v>7</c:v>
                </c:pt>
                <c:pt idx="116">
                  <c:v>4</c:v>
                </c:pt>
                <c:pt idx="117">
                  <c:v>8</c:v>
                </c:pt>
                <c:pt idx="118">
                  <c:v>8</c:v>
                </c:pt>
                <c:pt idx="119">
                  <c:v>7</c:v>
                </c:pt>
                <c:pt idx="120">
                  <c:v>6</c:v>
                </c:pt>
                <c:pt idx="121">
                  <c:v>3</c:v>
                </c:pt>
                <c:pt idx="122">
                  <c:v>3</c:v>
                </c:pt>
                <c:pt idx="123">
                  <c:v>6</c:v>
                </c:pt>
                <c:pt idx="124">
                  <c:v>4</c:v>
                </c:pt>
                <c:pt idx="125">
                  <c:v>7</c:v>
                </c:pt>
                <c:pt idx="126">
                  <c:v>5</c:v>
                </c:pt>
                <c:pt idx="127">
                  <c:v>6</c:v>
                </c:pt>
                <c:pt idx="128">
                  <c:v>6</c:v>
                </c:pt>
                <c:pt idx="129">
                  <c:v>2</c:v>
                </c:pt>
                <c:pt idx="130">
                  <c:v>5</c:v>
                </c:pt>
                <c:pt idx="131">
                  <c:v>4</c:v>
                </c:pt>
                <c:pt idx="132">
                  <c:v>4</c:v>
                </c:pt>
                <c:pt idx="133">
                  <c:v>3</c:v>
                </c:pt>
                <c:pt idx="134">
                  <c:v>4</c:v>
                </c:pt>
                <c:pt idx="135">
                  <c:v>2</c:v>
                </c:pt>
                <c:pt idx="136">
                  <c:v>4</c:v>
                </c:pt>
                <c:pt idx="137">
                  <c:v>4</c:v>
                </c:pt>
                <c:pt idx="138">
                  <c:v>4</c:v>
                </c:pt>
                <c:pt idx="139">
                  <c:v>7</c:v>
                </c:pt>
                <c:pt idx="140">
                  <c:v>5</c:v>
                </c:pt>
                <c:pt idx="141">
                  <c:v>3</c:v>
                </c:pt>
                <c:pt idx="142">
                  <c:v>7</c:v>
                </c:pt>
                <c:pt idx="143">
                  <c:v>6</c:v>
                </c:pt>
                <c:pt idx="144" formatCode="0">
                  <c:v>6.6448746483000001</c:v>
                </c:pt>
                <c:pt idx="145">
                  <c:v>4</c:v>
                </c:pt>
                <c:pt idx="146">
                  <c:v>5</c:v>
                </c:pt>
                <c:pt idx="147">
                  <c:v>5</c:v>
                </c:pt>
                <c:pt idx="148">
                  <c:v>3</c:v>
                </c:pt>
                <c:pt idx="149">
                  <c:v>6</c:v>
                </c:pt>
                <c:pt idx="150">
                  <c:v>4</c:v>
                </c:pt>
                <c:pt idx="151">
                  <c:v>4</c:v>
                </c:pt>
                <c:pt idx="152">
                  <c:v>6</c:v>
                </c:pt>
                <c:pt idx="153">
                  <c:v>5</c:v>
                </c:pt>
                <c:pt idx="154">
                  <c:v>5</c:v>
                </c:pt>
                <c:pt idx="155">
                  <c:v>5</c:v>
                </c:pt>
                <c:pt idx="156">
                  <c:v>6</c:v>
                </c:pt>
                <c:pt idx="157">
                  <c:v>3</c:v>
                </c:pt>
                <c:pt idx="158">
                  <c:v>5</c:v>
                </c:pt>
                <c:pt idx="159">
                  <c:v>3</c:v>
                </c:pt>
                <c:pt idx="160">
                  <c:v>4</c:v>
                </c:pt>
                <c:pt idx="161">
                  <c:v>4</c:v>
                </c:pt>
                <c:pt idx="162">
                  <c:v>6</c:v>
                </c:pt>
                <c:pt idx="163">
                  <c:v>4</c:v>
                </c:pt>
                <c:pt idx="164">
                  <c:v>4</c:v>
                </c:pt>
                <c:pt idx="165">
                  <c:v>3</c:v>
                </c:pt>
                <c:pt idx="166">
                  <c:v>6</c:v>
                </c:pt>
                <c:pt idx="167">
                  <c:v>6</c:v>
                </c:pt>
                <c:pt idx="168">
                  <c:v>7</c:v>
                </c:pt>
                <c:pt idx="169">
                  <c:v>7</c:v>
                </c:pt>
                <c:pt idx="170">
                  <c:v>5</c:v>
                </c:pt>
                <c:pt idx="171">
                  <c:v>5</c:v>
                </c:pt>
                <c:pt idx="172">
                  <c:v>6</c:v>
                </c:pt>
                <c:pt idx="173">
                  <c:v>6</c:v>
                </c:pt>
                <c:pt idx="174">
                  <c:v>8</c:v>
                </c:pt>
                <c:pt idx="175">
                  <c:v>7</c:v>
                </c:pt>
                <c:pt idx="176">
                  <c:v>5</c:v>
                </c:pt>
                <c:pt idx="177">
                  <c:v>4</c:v>
                </c:pt>
                <c:pt idx="178">
                  <c:v>4</c:v>
                </c:pt>
                <c:pt idx="179">
                  <c:v>4</c:v>
                </c:pt>
                <c:pt idx="180">
                  <c:v>9</c:v>
                </c:pt>
                <c:pt idx="181">
                  <c:v>6</c:v>
                </c:pt>
                <c:pt idx="182">
                  <c:v>6</c:v>
                </c:pt>
                <c:pt idx="183">
                  <c:v>5</c:v>
                </c:pt>
                <c:pt idx="184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3DC-40D3-B3A4-3D50C1F5E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288768"/>
        <c:axId val="162290304"/>
      </c:lineChart>
      <c:catAx>
        <c:axId val="16228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786">
            <a:solidFill>
              <a:srgbClr val="333333"/>
            </a:solidFill>
            <a:prstDash val="solid"/>
          </a:ln>
        </c:spPr>
        <c:txPr>
          <a:bodyPr rot="0" vert="eaVert"/>
          <a:lstStyle/>
          <a:p>
            <a:pPr>
              <a:defRPr sz="800"/>
            </a:pPr>
            <a:endParaRPr lang="sv-SE"/>
          </a:p>
        </c:txPr>
        <c:crossAx val="16229030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62290304"/>
        <c:scaling>
          <c:orientation val="minMax"/>
          <c:max val="20"/>
          <c:min val="0"/>
        </c:scaling>
        <c:delete val="0"/>
        <c:axPos val="l"/>
        <c:majorGridlines>
          <c:spPr>
            <a:ln w="11142">
              <a:solidFill>
                <a:srgbClr val="C0C0C0"/>
              </a:solidFill>
              <a:prstDash val="solid"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ln w="8357">
            <a:noFill/>
          </a:ln>
        </c:spPr>
        <c:txPr>
          <a:bodyPr rot="0" vert="horz"/>
          <a:lstStyle/>
          <a:p>
            <a:pPr>
              <a:defRPr sz="1000"/>
            </a:pPr>
            <a:endParaRPr lang="sv-SE"/>
          </a:p>
        </c:txPr>
        <c:crossAx val="162288768"/>
        <c:crosses val="autoZero"/>
        <c:crossBetween val="between"/>
        <c:majorUnit val="5"/>
        <c:minorUnit val="2"/>
      </c:valAx>
      <c:spPr>
        <a:noFill/>
        <a:ln w="22285">
          <a:noFill/>
        </a:ln>
      </c:spPr>
    </c:plotArea>
    <c:legend>
      <c:legendPos val="t"/>
      <c:layout/>
      <c:overlay val="0"/>
      <c:spPr>
        <a:solidFill>
          <a:schemeClr val="bg1"/>
        </a:solidFill>
        <a:ln w="22285">
          <a:noFill/>
        </a:ln>
      </c:spPr>
      <c:txPr>
        <a:bodyPr/>
        <a:lstStyle/>
        <a:p>
          <a:pPr>
            <a:defRPr sz="1200"/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7" b="0" i="0" u="none" strike="noStrike" baseline="0">
          <a:solidFill>
            <a:schemeClr val="tx1"/>
          </a:solidFill>
          <a:latin typeface="Gill Sans MT" pitchFamily="34" charset="0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56769385188699E-2"/>
          <c:y val="0.18080668208442727"/>
          <c:w val="0.87291864494335425"/>
          <c:h val="0.63652026110729676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Hushållens tro om reporäntan om ett år</c:v>
                </c:pt>
              </c:strCache>
            </c:strRef>
          </c:tx>
          <c:spPr>
            <a:ln w="44450">
              <a:solidFill>
                <a:srgbClr val="0070C0"/>
              </a:solidFill>
              <a:prstDash val="solid"/>
            </a:ln>
            <a:effectLst/>
          </c:spPr>
          <c:marker>
            <c:symbol val="none"/>
          </c:marker>
          <c:dLbls>
            <c:dLbl>
              <c:idx val="9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8E-4F85-927A-54557AE835F7}"/>
                </c:ext>
              </c:extLst>
            </c:dLbl>
            <c:dLbl>
              <c:idx val="9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8E-4F85-927A-54557AE835F7}"/>
                </c:ext>
              </c:extLst>
            </c:dLbl>
            <c:dLbl>
              <c:idx val="126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2D-46F3-B8A7-1F62F92AC7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0070C0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Sheet1!$B$1:$ED$1</c:f>
              <c:strCache>
                <c:ptCount val="127"/>
                <c:pt idx="0">
                  <c:v> Feb 08</c:v>
                </c:pt>
                <c:pt idx="2">
                  <c:v> Apr 08</c:v>
                </c:pt>
                <c:pt idx="5">
                  <c:v> Juli 08</c:v>
                </c:pt>
                <c:pt idx="8">
                  <c:v> Okt 08</c:v>
                </c:pt>
                <c:pt idx="11">
                  <c:v> Jan 09</c:v>
                </c:pt>
                <c:pt idx="14">
                  <c:v> Apr 09</c:v>
                </c:pt>
                <c:pt idx="17">
                  <c:v> Juli 09</c:v>
                </c:pt>
                <c:pt idx="20">
                  <c:v> Okt 09</c:v>
                </c:pt>
                <c:pt idx="23">
                  <c:v> Jan 10</c:v>
                </c:pt>
                <c:pt idx="26">
                  <c:v> April 10</c:v>
                </c:pt>
                <c:pt idx="29">
                  <c:v> Juli 10 </c:v>
                </c:pt>
                <c:pt idx="32">
                  <c:v> Okt 10</c:v>
                </c:pt>
                <c:pt idx="35">
                  <c:v> Jan 11</c:v>
                </c:pt>
                <c:pt idx="38">
                  <c:v> April 11</c:v>
                </c:pt>
                <c:pt idx="41">
                  <c:v> Juli 11</c:v>
                </c:pt>
                <c:pt idx="44">
                  <c:v> Okt 11</c:v>
                </c:pt>
                <c:pt idx="47">
                  <c:v> Jan 12</c:v>
                </c:pt>
                <c:pt idx="50">
                  <c:v> April 12 </c:v>
                </c:pt>
                <c:pt idx="53">
                  <c:v> Juli 12</c:v>
                </c:pt>
                <c:pt idx="56">
                  <c:v> Okt 12</c:v>
                </c:pt>
                <c:pt idx="59">
                  <c:v> Jan 13</c:v>
                </c:pt>
                <c:pt idx="62">
                  <c:v> April 13</c:v>
                </c:pt>
                <c:pt idx="65">
                  <c:v> Juli 13</c:v>
                </c:pt>
                <c:pt idx="68">
                  <c:v> Okt 13</c:v>
                </c:pt>
                <c:pt idx="71">
                  <c:v> Jan 14</c:v>
                </c:pt>
                <c:pt idx="74">
                  <c:v> April 14</c:v>
                </c:pt>
                <c:pt idx="77">
                  <c:v> Juli 14</c:v>
                </c:pt>
                <c:pt idx="80">
                  <c:v> Okt 14</c:v>
                </c:pt>
                <c:pt idx="83">
                  <c:v> Jan 15</c:v>
                </c:pt>
                <c:pt idx="86">
                  <c:v> April 15</c:v>
                </c:pt>
                <c:pt idx="89">
                  <c:v> Juli 15</c:v>
                </c:pt>
                <c:pt idx="92">
                  <c:v> Okt 15</c:v>
                </c:pt>
                <c:pt idx="95">
                  <c:v> Jan 16</c:v>
                </c:pt>
                <c:pt idx="98">
                  <c:v> April 16</c:v>
                </c:pt>
                <c:pt idx="101">
                  <c:v> Juli 16</c:v>
                </c:pt>
                <c:pt idx="104">
                  <c:v> Okt 16</c:v>
                </c:pt>
                <c:pt idx="107">
                  <c:v> Jan 17 </c:v>
                </c:pt>
                <c:pt idx="110">
                  <c:v> April 17</c:v>
                </c:pt>
                <c:pt idx="113">
                  <c:v> Juli 17</c:v>
                </c:pt>
                <c:pt idx="116">
                  <c:v> Okt 17</c:v>
                </c:pt>
                <c:pt idx="119">
                  <c:v> Jan 18</c:v>
                </c:pt>
                <c:pt idx="122">
                  <c:v> April 18</c:v>
                </c:pt>
                <c:pt idx="125">
                  <c:v> Juli 18</c:v>
                </c:pt>
                <c:pt idx="126">
                  <c:v> Aug 18</c:v>
                </c:pt>
              </c:strCache>
            </c:strRef>
          </c:cat>
          <c:val>
            <c:numRef>
              <c:f>Sheet1!$B$2:$ED$2</c:f>
              <c:numCache>
                <c:formatCode>General</c:formatCode>
                <c:ptCount val="127"/>
                <c:pt idx="0">
                  <c:v>4.3099999999999996</c:v>
                </c:pt>
                <c:pt idx="1">
                  <c:v>4.49</c:v>
                </c:pt>
                <c:pt idx="2">
                  <c:v>4.51</c:v>
                </c:pt>
                <c:pt idx="3">
                  <c:v>4.5199999999999996</c:v>
                </c:pt>
                <c:pt idx="4">
                  <c:v>4.58</c:v>
                </c:pt>
                <c:pt idx="5">
                  <c:v>4.71</c:v>
                </c:pt>
                <c:pt idx="6">
                  <c:v>4.91</c:v>
                </c:pt>
                <c:pt idx="7">
                  <c:v>4.71</c:v>
                </c:pt>
                <c:pt idx="8">
                  <c:v>4.62</c:v>
                </c:pt>
                <c:pt idx="9">
                  <c:v>3.54</c:v>
                </c:pt>
                <c:pt idx="10">
                  <c:v>3.42</c:v>
                </c:pt>
                <c:pt idx="11">
                  <c:v>2.0499999999999998</c:v>
                </c:pt>
                <c:pt idx="12">
                  <c:v>2.02</c:v>
                </c:pt>
                <c:pt idx="13">
                  <c:v>1.34</c:v>
                </c:pt>
                <c:pt idx="14">
                  <c:v>1.49</c:v>
                </c:pt>
                <c:pt idx="15">
                  <c:v>0.91</c:v>
                </c:pt>
                <c:pt idx="16">
                  <c:v>1.17</c:v>
                </c:pt>
                <c:pt idx="17">
                  <c:v>1.04</c:v>
                </c:pt>
                <c:pt idx="18">
                  <c:v>0.82</c:v>
                </c:pt>
                <c:pt idx="19">
                  <c:v>0.85</c:v>
                </c:pt>
                <c:pt idx="20">
                  <c:v>0.9</c:v>
                </c:pt>
                <c:pt idx="21">
                  <c:v>0.93</c:v>
                </c:pt>
                <c:pt idx="22">
                  <c:v>0.99</c:v>
                </c:pt>
                <c:pt idx="23">
                  <c:v>0.96</c:v>
                </c:pt>
                <c:pt idx="24">
                  <c:v>0.92</c:v>
                </c:pt>
                <c:pt idx="25">
                  <c:v>0.88</c:v>
                </c:pt>
                <c:pt idx="26">
                  <c:v>1.03</c:v>
                </c:pt>
                <c:pt idx="27">
                  <c:v>0.97</c:v>
                </c:pt>
                <c:pt idx="28">
                  <c:v>1.01</c:v>
                </c:pt>
                <c:pt idx="29">
                  <c:v>0.94</c:v>
                </c:pt>
                <c:pt idx="30">
                  <c:v>1.1299999999999999</c:v>
                </c:pt>
                <c:pt idx="31">
                  <c:v>1.19</c:v>
                </c:pt>
                <c:pt idx="32">
                  <c:v>1.26</c:v>
                </c:pt>
                <c:pt idx="33">
                  <c:v>1.63</c:v>
                </c:pt>
                <c:pt idx="34">
                  <c:v>1.8</c:v>
                </c:pt>
                <c:pt idx="35">
                  <c:v>1.97</c:v>
                </c:pt>
                <c:pt idx="36">
                  <c:v>1.97</c:v>
                </c:pt>
                <c:pt idx="37">
                  <c:v>2.2400000000000002</c:v>
                </c:pt>
                <c:pt idx="38">
                  <c:v>2.14</c:v>
                </c:pt>
                <c:pt idx="39">
                  <c:v>2.21</c:v>
                </c:pt>
                <c:pt idx="40">
                  <c:v>2.2000000000000002</c:v>
                </c:pt>
                <c:pt idx="41">
                  <c:v>2.19</c:v>
                </c:pt>
                <c:pt idx="42">
                  <c:v>2.79</c:v>
                </c:pt>
                <c:pt idx="43">
                  <c:v>2.4700000000000002</c:v>
                </c:pt>
                <c:pt idx="44">
                  <c:v>2.39</c:v>
                </c:pt>
                <c:pt idx="45">
                  <c:v>3.35</c:v>
                </c:pt>
                <c:pt idx="46">
                  <c:v>2.25</c:v>
                </c:pt>
                <c:pt idx="47">
                  <c:v>1.78</c:v>
                </c:pt>
                <c:pt idx="48">
                  <c:v>1.78</c:v>
                </c:pt>
                <c:pt idx="49">
                  <c:v>1.54</c:v>
                </c:pt>
                <c:pt idx="50">
                  <c:v>1.57</c:v>
                </c:pt>
                <c:pt idx="51">
                  <c:v>1.64</c:v>
                </c:pt>
                <c:pt idx="52">
                  <c:v>1.63</c:v>
                </c:pt>
                <c:pt idx="53">
                  <c:v>1.62</c:v>
                </c:pt>
                <c:pt idx="54">
                  <c:v>1.63</c:v>
                </c:pt>
                <c:pt idx="55">
                  <c:v>1.53</c:v>
                </c:pt>
                <c:pt idx="56">
                  <c:v>1.3</c:v>
                </c:pt>
                <c:pt idx="57">
                  <c:v>1.31</c:v>
                </c:pt>
                <c:pt idx="58">
                  <c:v>1.34</c:v>
                </c:pt>
                <c:pt idx="59">
                  <c:v>1.07</c:v>
                </c:pt>
                <c:pt idx="60">
                  <c:v>1.24</c:v>
                </c:pt>
                <c:pt idx="61">
                  <c:v>1.29</c:v>
                </c:pt>
                <c:pt idx="62">
                  <c:v>1.3</c:v>
                </c:pt>
                <c:pt idx="63">
                  <c:v>1.21</c:v>
                </c:pt>
                <c:pt idx="64">
                  <c:v>1.19</c:v>
                </c:pt>
                <c:pt idx="65">
                  <c:v>1.25</c:v>
                </c:pt>
                <c:pt idx="66">
                  <c:v>1.25</c:v>
                </c:pt>
                <c:pt idx="67">
                  <c:v>1.35</c:v>
                </c:pt>
                <c:pt idx="68">
                  <c:v>1.36</c:v>
                </c:pt>
                <c:pt idx="69">
                  <c:v>1.32</c:v>
                </c:pt>
                <c:pt idx="70">
                  <c:v>1.25</c:v>
                </c:pt>
                <c:pt idx="71">
                  <c:v>0.87</c:v>
                </c:pt>
                <c:pt idx="72">
                  <c:v>0.85</c:v>
                </c:pt>
                <c:pt idx="73">
                  <c:v>0.88</c:v>
                </c:pt>
                <c:pt idx="74">
                  <c:v>0.89</c:v>
                </c:pt>
                <c:pt idx="75">
                  <c:v>0.82</c:v>
                </c:pt>
                <c:pt idx="76">
                  <c:v>0.85</c:v>
                </c:pt>
                <c:pt idx="77">
                  <c:v>0.84</c:v>
                </c:pt>
                <c:pt idx="78">
                  <c:v>0.45</c:v>
                </c:pt>
                <c:pt idx="79">
                  <c:v>0.41</c:v>
                </c:pt>
                <c:pt idx="80">
                  <c:v>0.41</c:v>
                </c:pt>
                <c:pt idx="81">
                  <c:v>0.42</c:v>
                </c:pt>
                <c:pt idx="82">
                  <c:v>0.52</c:v>
                </c:pt>
                <c:pt idx="83">
                  <c:v>0.47</c:v>
                </c:pt>
                <c:pt idx="84">
                  <c:v>0.42</c:v>
                </c:pt>
                <c:pt idx="85">
                  <c:v>0.39</c:v>
                </c:pt>
                <c:pt idx="86" formatCode="0.00">
                  <c:v>0.27734516939999998</c:v>
                </c:pt>
                <c:pt idx="87">
                  <c:v>0.28000000000000003</c:v>
                </c:pt>
                <c:pt idx="88">
                  <c:v>0.2</c:v>
                </c:pt>
                <c:pt idx="89">
                  <c:v>0.22</c:v>
                </c:pt>
                <c:pt idx="90">
                  <c:v>0.13</c:v>
                </c:pt>
                <c:pt idx="91">
                  <c:v>0.19</c:v>
                </c:pt>
                <c:pt idx="92">
                  <c:v>0.11</c:v>
                </c:pt>
                <c:pt idx="93">
                  <c:v>0.16</c:v>
                </c:pt>
                <c:pt idx="94">
                  <c:v>0.18</c:v>
                </c:pt>
                <c:pt idx="95">
                  <c:v>0.11</c:v>
                </c:pt>
                <c:pt idx="96">
                  <c:v>0.15</c:v>
                </c:pt>
                <c:pt idx="97">
                  <c:v>0.03</c:v>
                </c:pt>
                <c:pt idx="98">
                  <c:v>0.09</c:v>
                </c:pt>
                <c:pt idx="99">
                  <c:v>0.03</c:v>
                </c:pt>
                <c:pt idx="100">
                  <c:v>0.09</c:v>
                </c:pt>
                <c:pt idx="101">
                  <c:v>0.04</c:v>
                </c:pt>
                <c:pt idx="102">
                  <c:v>-0.01</c:v>
                </c:pt>
                <c:pt idx="103">
                  <c:v>-0.03</c:v>
                </c:pt>
                <c:pt idx="104">
                  <c:v>-0.02</c:v>
                </c:pt>
                <c:pt idx="105">
                  <c:v>-0.08</c:v>
                </c:pt>
                <c:pt idx="106">
                  <c:v>0.08</c:v>
                </c:pt>
                <c:pt idx="107">
                  <c:v>0.11</c:v>
                </c:pt>
                <c:pt idx="108">
                  <c:v>0.15</c:v>
                </c:pt>
                <c:pt idx="109">
                  <c:v>0.05</c:v>
                </c:pt>
                <c:pt idx="110">
                  <c:v>0.12</c:v>
                </c:pt>
                <c:pt idx="111">
                  <c:v>0.06</c:v>
                </c:pt>
                <c:pt idx="112">
                  <c:v>0</c:v>
                </c:pt>
                <c:pt idx="113">
                  <c:v>0.06</c:v>
                </c:pt>
                <c:pt idx="114">
                  <c:v>0.06</c:v>
                </c:pt>
                <c:pt idx="115">
                  <c:v>0.2</c:v>
                </c:pt>
                <c:pt idx="116">
                  <c:v>0.17</c:v>
                </c:pt>
                <c:pt idx="117">
                  <c:v>0.23</c:v>
                </c:pt>
                <c:pt idx="118">
                  <c:v>0.23</c:v>
                </c:pt>
                <c:pt idx="119">
                  <c:v>0.25</c:v>
                </c:pt>
                <c:pt idx="120">
                  <c:v>0.17</c:v>
                </c:pt>
                <c:pt idx="121">
                  <c:v>0.17</c:v>
                </c:pt>
                <c:pt idx="122">
                  <c:v>0.13</c:v>
                </c:pt>
                <c:pt idx="123">
                  <c:v>0.19</c:v>
                </c:pt>
                <c:pt idx="124">
                  <c:v>0.27</c:v>
                </c:pt>
                <c:pt idx="125">
                  <c:v>0.12</c:v>
                </c:pt>
                <c:pt idx="126">
                  <c:v>0.12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B8E-4F85-927A-54557AE835F7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Reporäntan vid resp mättillfälle</c:v>
                </c:pt>
              </c:strCache>
            </c:strRef>
          </c:tx>
          <c:spPr>
            <a:ln w="44450">
              <a:solidFill>
                <a:srgbClr val="FF0000"/>
              </a:solidFill>
            </a:ln>
            <a:effectLst/>
          </c:spPr>
          <c:marker>
            <c:symbol val="none"/>
          </c:marker>
          <c:dLbls>
            <c:dLbl>
              <c:idx val="9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8E-4F85-927A-54557AE835F7}"/>
                </c:ext>
              </c:extLst>
            </c:dLbl>
            <c:dLbl>
              <c:idx val="126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2D-46F3-B8A7-1F62F92AC7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Sheet1!$B$1:$ED$1</c:f>
              <c:strCache>
                <c:ptCount val="127"/>
                <c:pt idx="0">
                  <c:v> Feb 08</c:v>
                </c:pt>
                <c:pt idx="2">
                  <c:v> Apr 08</c:v>
                </c:pt>
                <c:pt idx="5">
                  <c:v> Juli 08</c:v>
                </c:pt>
                <c:pt idx="8">
                  <c:v> Okt 08</c:v>
                </c:pt>
                <c:pt idx="11">
                  <c:v> Jan 09</c:v>
                </c:pt>
                <c:pt idx="14">
                  <c:v> Apr 09</c:v>
                </c:pt>
                <c:pt idx="17">
                  <c:v> Juli 09</c:v>
                </c:pt>
                <c:pt idx="20">
                  <c:v> Okt 09</c:v>
                </c:pt>
                <c:pt idx="23">
                  <c:v> Jan 10</c:v>
                </c:pt>
                <c:pt idx="26">
                  <c:v> April 10</c:v>
                </c:pt>
                <c:pt idx="29">
                  <c:v> Juli 10 </c:v>
                </c:pt>
                <c:pt idx="32">
                  <c:v> Okt 10</c:v>
                </c:pt>
                <c:pt idx="35">
                  <c:v> Jan 11</c:v>
                </c:pt>
                <c:pt idx="38">
                  <c:v> April 11</c:v>
                </c:pt>
                <c:pt idx="41">
                  <c:v> Juli 11</c:v>
                </c:pt>
                <c:pt idx="44">
                  <c:v> Okt 11</c:v>
                </c:pt>
                <c:pt idx="47">
                  <c:v> Jan 12</c:v>
                </c:pt>
                <c:pt idx="50">
                  <c:v> April 12 </c:v>
                </c:pt>
                <c:pt idx="53">
                  <c:v> Juli 12</c:v>
                </c:pt>
                <c:pt idx="56">
                  <c:v> Okt 12</c:v>
                </c:pt>
                <c:pt idx="59">
                  <c:v> Jan 13</c:v>
                </c:pt>
                <c:pt idx="62">
                  <c:v> April 13</c:v>
                </c:pt>
                <c:pt idx="65">
                  <c:v> Juli 13</c:v>
                </c:pt>
                <c:pt idx="68">
                  <c:v> Okt 13</c:v>
                </c:pt>
                <c:pt idx="71">
                  <c:v> Jan 14</c:v>
                </c:pt>
                <c:pt idx="74">
                  <c:v> April 14</c:v>
                </c:pt>
                <c:pt idx="77">
                  <c:v> Juli 14</c:v>
                </c:pt>
                <c:pt idx="80">
                  <c:v> Okt 14</c:v>
                </c:pt>
                <c:pt idx="83">
                  <c:v> Jan 15</c:v>
                </c:pt>
                <c:pt idx="86">
                  <c:v> April 15</c:v>
                </c:pt>
                <c:pt idx="89">
                  <c:v> Juli 15</c:v>
                </c:pt>
                <c:pt idx="92">
                  <c:v> Okt 15</c:v>
                </c:pt>
                <c:pt idx="95">
                  <c:v> Jan 16</c:v>
                </c:pt>
                <c:pt idx="98">
                  <c:v> April 16</c:v>
                </c:pt>
                <c:pt idx="101">
                  <c:v> Juli 16</c:v>
                </c:pt>
                <c:pt idx="104">
                  <c:v> Okt 16</c:v>
                </c:pt>
                <c:pt idx="107">
                  <c:v> Jan 17 </c:v>
                </c:pt>
                <c:pt idx="110">
                  <c:v> April 17</c:v>
                </c:pt>
                <c:pt idx="113">
                  <c:v> Juli 17</c:v>
                </c:pt>
                <c:pt idx="116">
                  <c:v> Okt 17</c:v>
                </c:pt>
                <c:pt idx="119">
                  <c:v> Jan 18</c:v>
                </c:pt>
                <c:pt idx="122">
                  <c:v> April 18</c:v>
                </c:pt>
                <c:pt idx="125">
                  <c:v> Juli 18</c:v>
                </c:pt>
                <c:pt idx="126">
                  <c:v> Aug 18</c:v>
                </c:pt>
              </c:strCache>
            </c:strRef>
          </c:cat>
          <c:val>
            <c:numRef>
              <c:f>Sheet1!$B$3:$ED$3</c:f>
              <c:numCache>
                <c:formatCode>General</c:formatCode>
                <c:ptCount val="127"/>
                <c:pt idx="0">
                  <c:v>4</c:v>
                </c:pt>
                <c:pt idx="1">
                  <c:v>4.25</c:v>
                </c:pt>
                <c:pt idx="2">
                  <c:v>4.25</c:v>
                </c:pt>
                <c:pt idx="3">
                  <c:v>4.25</c:v>
                </c:pt>
                <c:pt idx="4">
                  <c:v>4.25</c:v>
                </c:pt>
                <c:pt idx="5">
                  <c:v>4.25</c:v>
                </c:pt>
                <c:pt idx="6">
                  <c:v>4.5</c:v>
                </c:pt>
                <c:pt idx="7">
                  <c:v>4.5</c:v>
                </c:pt>
                <c:pt idx="8">
                  <c:v>4.75</c:v>
                </c:pt>
                <c:pt idx="9">
                  <c:v>3.75</c:v>
                </c:pt>
                <c:pt idx="10">
                  <c:v>3.75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0.25</c:v>
                </c:pt>
                <c:pt idx="19">
                  <c:v>0.25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0.25</c:v>
                </c:pt>
                <c:pt idx="24">
                  <c:v>0.25</c:v>
                </c:pt>
                <c:pt idx="25">
                  <c:v>0.25</c:v>
                </c:pt>
                <c:pt idx="26">
                  <c:v>0.25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0.5</c:v>
                </c:pt>
                <c:pt idx="31">
                  <c:v>0.5</c:v>
                </c:pt>
                <c:pt idx="32">
                  <c:v>0.75</c:v>
                </c:pt>
                <c:pt idx="33">
                  <c:v>1</c:v>
                </c:pt>
                <c:pt idx="34">
                  <c:v>1</c:v>
                </c:pt>
                <c:pt idx="35">
                  <c:v>1.25</c:v>
                </c:pt>
                <c:pt idx="36">
                  <c:v>1.25</c:v>
                </c:pt>
                <c:pt idx="37">
                  <c:v>1.5</c:v>
                </c:pt>
                <c:pt idx="38">
                  <c:v>1.5</c:v>
                </c:pt>
                <c:pt idx="39">
                  <c:v>1.75</c:v>
                </c:pt>
                <c:pt idx="40">
                  <c:v>1.75</c:v>
                </c:pt>
                <c:pt idx="41">
                  <c:v>1.75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1.75</c:v>
                </c:pt>
                <c:pt idx="48">
                  <c:v>1.75</c:v>
                </c:pt>
                <c:pt idx="49">
                  <c:v>1.5</c:v>
                </c:pt>
                <c:pt idx="50">
                  <c:v>1.5</c:v>
                </c:pt>
                <c:pt idx="51">
                  <c:v>1.5</c:v>
                </c:pt>
                <c:pt idx="52">
                  <c:v>1.5</c:v>
                </c:pt>
                <c:pt idx="53">
                  <c:v>1.5</c:v>
                </c:pt>
                <c:pt idx="54">
                  <c:v>1.5</c:v>
                </c:pt>
                <c:pt idx="55">
                  <c:v>1.5</c:v>
                </c:pt>
                <c:pt idx="56">
                  <c:v>1.25</c:v>
                </c:pt>
                <c:pt idx="57">
                  <c:v>1.25</c:v>
                </c:pt>
                <c:pt idx="58">
                  <c:v>1.25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0.75</c:v>
                </c:pt>
                <c:pt idx="72">
                  <c:v>0.75</c:v>
                </c:pt>
                <c:pt idx="73">
                  <c:v>0.75</c:v>
                </c:pt>
                <c:pt idx="74">
                  <c:v>0.75</c:v>
                </c:pt>
                <c:pt idx="75">
                  <c:v>0.75</c:v>
                </c:pt>
                <c:pt idx="76">
                  <c:v>0.75</c:v>
                </c:pt>
                <c:pt idx="77">
                  <c:v>0.75</c:v>
                </c:pt>
                <c:pt idx="78">
                  <c:v>0.25</c:v>
                </c:pt>
                <c:pt idx="79">
                  <c:v>0.25</c:v>
                </c:pt>
                <c:pt idx="80">
                  <c:v>0.25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-0.1</c:v>
                </c:pt>
                <c:pt idx="86">
                  <c:v>-0.25</c:v>
                </c:pt>
                <c:pt idx="87">
                  <c:v>-0.25</c:v>
                </c:pt>
                <c:pt idx="88">
                  <c:v>-0.25</c:v>
                </c:pt>
                <c:pt idx="89">
                  <c:v>-0.25</c:v>
                </c:pt>
                <c:pt idx="90">
                  <c:v>-0.35</c:v>
                </c:pt>
                <c:pt idx="91">
                  <c:v>-0.35</c:v>
                </c:pt>
                <c:pt idx="92">
                  <c:v>-0.35</c:v>
                </c:pt>
                <c:pt idx="93">
                  <c:v>-0.35</c:v>
                </c:pt>
                <c:pt idx="94">
                  <c:v>-0.35</c:v>
                </c:pt>
                <c:pt idx="95">
                  <c:v>-0.35</c:v>
                </c:pt>
                <c:pt idx="96">
                  <c:v>-0.35</c:v>
                </c:pt>
                <c:pt idx="97">
                  <c:v>-0.5</c:v>
                </c:pt>
                <c:pt idx="98">
                  <c:v>-0.5</c:v>
                </c:pt>
                <c:pt idx="99">
                  <c:v>-0.5</c:v>
                </c:pt>
                <c:pt idx="100">
                  <c:v>-0.5</c:v>
                </c:pt>
                <c:pt idx="101">
                  <c:v>-0.5</c:v>
                </c:pt>
                <c:pt idx="102">
                  <c:v>-0.5</c:v>
                </c:pt>
                <c:pt idx="103">
                  <c:v>-0.5</c:v>
                </c:pt>
                <c:pt idx="104">
                  <c:v>-0.5</c:v>
                </c:pt>
                <c:pt idx="105">
                  <c:v>-0.5</c:v>
                </c:pt>
                <c:pt idx="106">
                  <c:v>-0.5</c:v>
                </c:pt>
                <c:pt idx="107">
                  <c:v>-0.5</c:v>
                </c:pt>
                <c:pt idx="108">
                  <c:v>-0.5</c:v>
                </c:pt>
                <c:pt idx="109">
                  <c:v>-0.5</c:v>
                </c:pt>
                <c:pt idx="110">
                  <c:v>-0.5</c:v>
                </c:pt>
                <c:pt idx="111">
                  <c:v>-0.5</c:v>
                </c:pt>
                <c:pt idx="112">
                  <c:v>-0.5</c:v>
                </c:pt>
                <c:pt idx="113">
                  <c:v>-0.5</c:v>
                </c:pt>
                <c:pt idx="114">
                  <c:v>-0.5</c:v>
                </c:pt>
                <c:pt idx="115">
                  <c:v>-0.5</c:v>
                </c:pt>
                <c:pt idx="116">
                  <c:v>-0.5</c:v>
                </c:pt>
                <c:pt idx="117">
                  <c:v>-0.5</c:v>
                </c:pt>
                <c:pt idx="118">
                  <c:v>-0.5</c:v>
                </c:pt>
                <c:pt idx="119">
                  <c:v>-0.5</c:v>
                </c:pt>
                <c:pt idx="120">
                  <c:v>-0.5</c:v>
                </c:pt>
                <c:pt idx="121">
                  <c:v>-0.5</c:v>
                </c:pt>
                <c:pt idx="122">
                  <c:v>-0.5</c:v>
                </c:pt>
                <c:pt idx="123">
                  <c:v>-0.5</c:v>
                </c:pt>
                <c:pt idx="124">
                  <c:v>-0.5</c:v>
                </c:pt>
                <c:pt idx="125">
                  <c:v>-0.5</c:v>
                </c:pt>
                <c:pt idx="126">
                  <c:v>-0.5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CB8E-4F85-927A-54557AE835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218752"/>
        <c:axId val="162220288"/>
      </c:lineChart>
      <c:catAx>
        <c:axId val="16221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786">
            <a:solidFill>
              <a:srgbClr val="333333"/>
            </a:solidFill>
            <a:prstDash val="solid"/>
          </a:ln>
        </c:spPr>
        <c:txPr>
          <a:bodyPr rot="-3000000" vert="horz"/>
          <a:lstStyle/>
          <a:p>
            <a:pPr>
              <a:defRPr sz="1000"/>
            </a:pPr>
            <a:endParaRPr lang="sv-SE"/>
          </a:p>
        </c:txPr>
        <c:crossAx val="16222028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62220288"/>
        <c:scaling>
          <c:orientation val="minMax"/>
          <c:max val="5"/>
          <c:min val="-1"/>
        </c:scaling>
        <c:delete val="0"/>
        <c:axPos val="l"/>
        <c:majorGridlines>
          <c:spPr>
            <a:ln w="11142">
              <a:solidFill>
                <a:srgbClr val="C0C0C0"/>
              </a:solidFill>
              <a:prstDash val="solid"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ln w="8357">
            <a:noFill/>
          </a:ln>
        </c:spPr>
        <c:txPr>
          <a:bodyPr rot="0" vert="horz"/>
          <a:lstStyle/>
          <a:p>
            <a:pPr>
              <a:defRPr sz="1000"/>
            </a:pPr>
            <a:endParaRPr lang="sv-SE"/>
          </a:p>
        </c:txPr>
        <c:crossAx val="162218752"/>
        <c:crosses val="autoZero"/>
        <c:crossBetween val="between"/>
        <c:majorUnit val="1"/>
        <c:minorUnit val="0.5"/>
      </c:valAx>
      <c:spPr>
        <a:noFill/>
        <a:ln w="22285">
          <a:noFill/>
        </a:ln>
      </c:spPr>
    </c:plotArea>
    <c:legend>
      <c:legendPos val="t"/>
      <c:layout/>
      <c:overlay val="0"/>
      <c:spPr>
        <a:solidFill>
          <a:schemeClr val="bg1"/>
        </a:solidFill>
        <a:ln w="22285">
          <a:noFill/>
        </a:ln>
      </c:spPr>
      <c:txPr>
        <a:bodyPr/>
        <a:lstStyle/>
        <a:p>
          <a:pPr>
            <a:defRPr sz="1200"/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7" b="0" i="0" u="none" strike="noStrike" baseline="0">
          <a:solidFill>
            <a:schemeClr val="tx1"/>
          </a:solidFill>
          <a:latin typeface="Gill Sans MT" pitchFamily="34" charset="0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028716575785777E-2"/>
          <c:y val="0.16031635992113044"/>
          <c:w val="0.91573510393766056"/>
          <c:h val="0.74672271445276805"/>
        </c:manualLayout>
      </c:layout>
      <c:lineChart>
        <c:grouping val="standard"/>
        <c:varyColors val="0"/>
        <c:ser>
          <c:idx val="1"/>
          <c:order val="0"/>
          <c:tx>
            <c:strRef>
              <c:f>Sheet1!$A$14</c:f>
              <c:strCache>
                <c:ptCount val="1"/>
                <c:pt idx="0">
                  <c:v>Riket</c:v>
                </c:pt>
              </c:strCache>
            </c:strRef>
          </c:tx>
          <c:spPr>
            <a:ln w="44450">
              <a:solidFill>
                <a:schemeClr val="tx1"/>
              </a:solidFill>
              <a:prstDash val="solid"/>
            </a:ln>
            <a:effectLst>
              <a:outerShdw blurRad="63500" dist="635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7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D4-4C42-918E-983E15C57A5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Sheet1!$B$12:$CC$13</c:f>
              <c:multiLvlStrCache>
                <c:ptCount val="80"/>
                <c:lvl>
                  <c:pt idx="0">
                    <c:v>Jan</c:v>
                  </c:pt>
                  <c:pt idx="1">
                    <c:v>Feb</c:v>
                  </c:pt>
                  <c:pt idx="2">
                    <c:v>Mars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</c:v>
                  </c:pt>
                  <c:pt idx="8">
                    <c:v>Sept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</c:v>
                  </c:pt>
                  <c:pt idx="20">
                    <c:v>Sept</c:v>
                  </c:pt>
                  <c:pt idx="21">
                    <c:v>Okt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</c:v>
                  </c:pt>
                  <c:pt idx="32">
                    <c:v>Sept</c:v>
                  </c:pt>
                  <c:pt idx="33">
                    <c:v>Okt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</c:v>
                  </c:pt>
                  <c:pt idx="44">
                    <c:v>Sept</c:v>
                  </c:pt>
                  <c:pt idx="45">
                    <c:v>Okt</c:v>
                  </c:pt>
                  <c:pt idx="46">
                    <c:v>Nov</c:v>
                  </c:pt>
                  <c:pt idx="47">
                    <c:v>Dec</c:v>
                  </c:pt>
                  <c:pt idx="48">
                    <c:v>Jan</c:v>
                  </c:pt>
                  <c:pt idx="49">
                    <c:v>Feb</c:v>
                  </c:pt>
                  <c:pt idx="50">
                    <c:v>Mars</c:v>
                  </c:pt>
                  <c:pt idx="51">
                    <c:v>April</c:v>
                  </c:pt>
                  <c:pt idx="52">
                    <c:v>Maj</c:v>
                  </c:pt>
                  <c:pt idx="53">
                    <c:v>Juni</c:v>
                  </c:pt>
                  <c:pt idx="54">
                    <c:v>Juli</c:v>
                  </c:pt>
                  <c:pt idx="55">
                    <c:v>Aug</c:v>
                  </c:pt>
                  <c:pt idx="56">
                    <c:v>Sept</c:v>
                  </c:pt>
                  <c:pt idx="57">
                    <c:v>Okt</c:v>
                  </c:pt>
                  <c:pt idx="58">
                    <c:v>Nov</c:v>
                  </c:pt>
                  <c:pt idx="59">
                    <c:v>Dec</c:v>
                  </c:pt>
                  <c:pt idx="60">
                    <c:v>Jan</c:v>
                  </c:pt>
                  <c:pt idx="61">
                    <c:v>Feb</c:v>
                  </c:pt>
                  <c:pt idx="62">
                    <c:v>Mars</c:v>
                  </c:pt>
                  <c:pt idx="63">
                    <c:v>April</c:v>
                  </c:pt>
                  <c:pt idx="64">
                    <c:v>Maj</c:v>
                  </c:pt>
                  <c:pt idx="65">
                    <c:v>Juni</c:v>
                  </c:pt>
                  <c:pt idx="66">
                    <c:v>Juli</c:v>
                  </c:pt>
                  <c:pt idx="67">
                    <c:v>Aug</c:v>
                  </c:pt>
                  <c:pt idx="68">
                    <c:v>Sept</c:v>
                  </c:pt>
                  <c:pt idx="69">
                    <c:v>Okt</c:v>
                  </c:pt>
                  <c:pt idx="70">
                    <c:v>Nov</c:v>
                  </c:pt>
                  <c:pt idx="71">
                    <c:v>Dec</c:v>
                  </c:pt>
                  <c:pt idx="72">
                    <c:v>Jan</c:v>
                  </c:pt>
                  <c:pt idx="73">
                    <c:v>Feb</c:v>
                  </c:pt>
                  <c:pt idx="74">
                    <c:v>Mars</c:v>
                  </c:pt>
                  <c:pt idx="75">
                    <c:v>April</c:v>
                  </c:pt>
                  <c:pt idx="76">
                    <c:v>Maj</c:v>
                  </c:pt>
                  <c:pt idx="77">
                    <c:v>Juni</c:v>
                  </c:pt>
                  <c:pt idx="78">
                    <c:v>Juli</c:v>
                  </c:pt>
                  <c:pt idx="79">
                    <c:v>Aug</c:v>
                  </c:pt>
                </c:lvl>
                <c:lvl>
                  <c:pt idx="0">
                    <c:v>2012</c:v>
                  </c:pt>
                  <c:pt idx="12">
                    <c:v>2013</c:v>
                  </c:pt>
                  <c:pt idx="24">
                    <c:v>2014</c:v>
                  </c:pt>
                  <c:pt idx="36">
                    <c:v>2015</c:v>
                  </c:pt>
                  <c:pt idx="48">
                    <c:v>2016</c:v>
                  </c:pt>
                  <c:pt idx="60">
                    <c:v>2017</c:v>
                  </c:pt>
                  <c:pt idx="72">
                    <c:v>2018</c:v>
                  </c:pt>
                </c:lvl>
              </c:multiLvlStrCache>
            </c:multiLvlStrRef>
          </c:cat>
          <c:val>
            <c:numRef>
              <c:f>Sheet1!$B$14:$CC$14</c:f>
              <c:numCache>
                <c:formatCode>0</c:formatCode>
                <c:ptCount val="80"/>
                <c:pt idx="1">
                  <c:v>-15</c:v>
                </c:pt>
                <c:pt idx="2">
                  <c:v>-6</c:v>
                </c:pt>
                <c:pt idx="3">
                  <c:v>8</c:v>
                </c:pt>
                <c:pt idx="4">
                  <c:v>17.5</c:v>
                </c:pt>
                <c:pt idx="5">
                  <c:v>16.5</c:v>
                </c:pt>
                <c:pt idx="6">
                  <c:v>13.5</c:v>
                </c:pt>
                <c:pt idx="7">
                  <c:v>16</c:v>
                </c:pt>
                <c:pt idx="8">
                  <c:v>14.5</c:v>
                </c:pt>
                <c:pt idx="9">
                  <c:v>10.5</c:v>
                </c:pt>
                <c:pt idx="10">
                  <c:v>12.5</c:v>
                </c:pt>
                <c:pt idx="11">
                  <c:v>8.5</c:v>
                </c:pt>
                <c:pt idx="12">
                  <c:v>4.5</c:v>
                </c:pt>
                <c:pt idx="13">
                  <c:v>15.5</c:v>
                </c:pt>
                <c:pt idx="14">
                  <c:v>29.5</c:v>
                </c:pt>
                <c:pt idx="15">
                  <c:v>40</c:v>
                </c:pt>
                <c:pt idx="16">
                  <c:v>45</c:v>
                </c:pt>
                <c:pt idx="17">
                  <c:v>41.5</c:v>
                </c:pt>
                <c:pt idx="18">
                  <c:v>41.5</c:v>
                </c:pt>
                <c:pt idx="19">
                  <c:v>45</c:v>
                </c:pt>
                <c:pt idx="20">
                  <c:v>48</c:v>
                </c:pt>
                <c:pt idx="21">
                  <c:v>50.5</c:v>
                </c:pt>
                <c:pt idx="22">
                  <c:v>51.5</c:v>
                </c:pt>
                <c:pt idx="23">
                  <c:v>53</c:v>
                </c:pt>
                <c:pt idx="24">
                  <c:v>51</c:v>
                </c:pt>
                <c:pt idx="25">
                  <c:v>48</c:v>
                </c:pt>
                <c:pt idx="26">
                  <c:v>50.5</c:v>
                </c:pt>
                <c:pt idx="27">
                  <c:v>54.5</c:v>
                </c:pt>
                <c:pt idx="28">
                  <c:v>57.5</c:v>
                </c:pt>
                <c:pt idx="29">
                  <c:v>58</c:v>
                </c:pt>
                <c:pt idx="30">
                  <c:v>60</c:v>
                </c:pt>
                <c:pt idx="31">
                  <c:v>63</c:v>
                </c:pt>
                <c:pt idx="32">
                  <c:v>63</c:v>
                </c:pt>
                <c:pt idx="33">
                  <c:v>61.5</c:v>
                </c:pt>
                <c:pt idx="34">
                  <c:v>58</c:v>
                </c:pt>
                <c:pt idx="35">
                  <c:v>55.5</c:v>
                </c:pt>
                <c:pt idx="36">
                  <c:v>56.5</c:v>
                </c:pt>
                <c:pt idx="37">
                  <c:v>62.5</c:v>
                </c:pt>
                <c:pt idx="38">
                  <c:v>67</c:v>
                </c:pt>
                <c:pt idx="39">
                  <c:v>67.5</c:v>
                </c:pt>
                <c:pt idx="40">
                  <c:v>66</c:v>
                </c:pt>
                <c:pt idx="41">
                  <c:v>65.5</c:v>
                </c:pt>
                <c:pt idx="42">
                  <c:v>66.5</c:v>
                </c:pt>
                <c:pt idx="43">
                  <c:v>67</c:v>
                </c:pt>
                <c:pt idx="44">
                  <c:v>69.5</c:v>
                </c:pt>
                <c:pt idx="45">
                  <c:v>68</c:v>
                </c:pt>
                <c:pt idx="46">
                  <c:v>62</c:v>
                </c:pt>
                <c:pt idx="47">
                  <c:v>57</c:v>
                </c:pt>
                <c:pt idx="48">
                  <c:v>48.5</c:v>
                </c:pt>
                <c:pt idx="49">
                  <c:v>46.5</c:v>
                </c:pt>
                <c:pt idx="50">
                  <c:v>55</c:v>
                </c:pt>
                <c:pt idx="51">
                  <c:v>62.5</c:v>
                </c:pt>
                <c:pt idx="52">
                  <c:v>66</c:v>
                </c:pt>
                <c:pt idx="53">
                  <c:v>58</c:v>
                </c:pt>
                <c:pt idx="54">
                  <c:v>43</c:v>
                </c:pt>
                <c:pt idx="55">
                  <c:v>42</c:v>
                </c:pt>
                <c:pt idx="56">
                  <c:v>53</c:v>
                </c:pt>
                <c:pt idx="57">
                  <c:v>57</c:v>
                </c:pt>
                <c:pt idx="58">
                  <c:v>59</c:v>
                </c:pt>
                <c:pt idx="59">
                  <c:v>62.5</c:v>
                </c:pt>
                <c:pt idx="60">
                  <c:v>61</c:v>
                </c:pt>
                <c:pt idx="61">
                  <c:v>59.5</c:v>
                </c:pt>
                <c:pt idx="62">
                  <c:v>63.5</c:v>
                </c:pt>
                <c:pt idx="63">
                  <c:v>67.5</c:v>
                </c:pt>
                <c:pt idx="64">
                  <c:v>68</c:v>
                </c:pt>
                <c:pt idx="65">
                  <c:v>66</c:v>
                </c:pt>
                <c:pt idx="66">
                  <c:v>63</c:v>
                </c:pt>
                <c:pt idx="67">
                  <c:v>60.5</c:v>
                </c:pt>
                <c:pt idx="68">
                  <c:v>54.5</c:v>
                </c:pt>
                <c:pt idx="69">
                  <c:v>50.5</c:v>
                </c:pt>
                <c:pt idx="70">
                  <c:v>30.5</c:v>
                </c:pt>
                <c:pt idx="71">
                  <c:v>3</c:v>
                </c:pt>
                <c:pt idx="72">
                  <c:v>-9</c:v>
                </c:pt>
                <c:pt idx="73">
                  <c:v>-10</c:v>
                </c:pt>
                <c:pt idx="74">
                  <c:v>-1.5</c:v>
                </c:pt>
                <c:pt idx="75">
                  <c:v>5.5</c:v>
                </c:pt>
                <c:pt idx="76">
                  <c:v>9</c:v>
                </c:pt>
                <c:pt idx="77">
                  <c:v>9</c:v>
                </c:pt>
                <c:pt idx="78">
                  <c:v>10</c:v>
                </c:pt>
                <c:pt idx="79">
                  <c:v>19.5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A01-4E1F-A863-9C0857CF4484}"/>
            </c:ext>
          </c:extLst>
        </c:ser>
        <c:ser>
          <c:idx val="24"/>
          <c:order val="1"/>
          <c:tx>
            <c:strRef>
              <c:f>Sheet1!$A$15</c:f>
              <c:strCache>
                <c:ptCount val="1"/>
                <c:pt idx="0">
                  <c:v>Norrland</c:v>
                </c:pt>
              </c:strCache>
            </c:strRef>
          </c:tx>
          <c:spPr>
            <a:ln w="44450">
              <a:solidFill>
                <a:srgbClr val="007033"/>
              </a:solidFill>
              <a:prstDash val="solid"/>
            </a:ln>
            <a:effectLst/>
          </c:spPr>
          <c:marker>
            <c:symbol val="none"/>
          </c:marker>
          <c:dLbls>
            <c:dLbl>
              <c:idx val="7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D4-4C42-918E-983E15C57A5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Sheet1!$B$12:$CC$13</c:f>
              <c:multiLvlStrCache>
                <c:ptCount val="80"/>
                <c:lvl>
                  <c:pt idx="0">
                    <c:v>Jan</c:v>
                  </c:pt>
                  <c:pt idx="1">
                    <c:v>Feb</c:v>
                  </c:pt>
                  <c:pt idx="2">
                    <c:v>Mars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</c:v>
                  </c:pt>
                  <c:pt idx="8">
                    <c:v>Sept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</c:v>
                  </c:pt>
                  <c:pt idx="20">
                    <c:v>Sept</c:v>
                  </c:pt>
                  <c:pt idx="21">
                    <c:v>Okt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</c:v>
                  </c:pt>
                  <c:pt idx="32">
                    <c:v>Sept</c:v>
                  </c:pt>
                  <c:pt idx="33">
                    <c:v>Okt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</c:v>
                  </c:pt>
                  <c:pt idx="44">
                    <c:v>Sept</c:v>
                  </c:pt>
                  <c:pt idx="45">
                    <c:v>Okt</c:v>
                  </c:pt>
                  <c:pt idx="46">
                    <c:v>Nov</c:v>
                  </c:pt>
                  <c:pt idx="47">
                    <c:v>Dec</c:v>
                  </c:pt>
                  <c:pt idx="48">
                    <c:v>Jan</c:v>
                  </c:pt>
                  <c:pt idx="49">
                    <c:v>Feb</c:v>
                  </c:pt>
                  <c:pt idx="50">
                    <c:v>Mars</c:v>
                  </c:pt>
                  <c:pt idx="51">
                    <c:v>April</c:v>
                  </c:pt>
                  <c:pt idx="52">
                    <c:v>Maj</c:v>
                  </c:pt>
                  <c:pt idx="53">
                    <c:v>Juni</c:v>
                  </c:pt>
                  <c:pt idx="54">
                    <c:v>Juli</c:v>
                  </c:pt>
                  <c:pt idx="55">
                    <c:v>Aug</c:v>
                  </c:pt>
                  <c:pt idx="56">
                    <c:v>Sept</c:v>
                  </c:pt>
                  <c:pt idx="57">
                    <c:v>Okt</c:v>
                  </c:pt>
                  <c:pt idx="58">
                    <c:v>Nov</c:v>
                  </c:pt>
                  <c:pt idx="59">
                    <c:v>Dec</c:v>
                  </c:pt>
                  <c:pt idx="60">
                    <c:v>Jan</c:v>
                  </c:pt>
                  <c:pt idx="61">
                    <c:v>Feb</c:v>
                  </c:pt>
                  <c:pt idx="62">
                    <c:v>Mars</c:v>
                  </c:pt>
                  <c:pt idx="63">
                    <c:v>April</c:v>
                  </c:pt>
                  <c:pt idx="64">
                    <c:v>Maj</c:v>
                  </c:pt>
                  <c:pt idx="65">
                    <c:v>Juni</c:v>
                  </c:pt>
                  <c:pt idx="66">
                    <c:v>Juli</c:v>
                  </c:pt>
                  <c:pt idx="67">
                    <c:v>Aug</c:v>
                  </c:pt>
                  <c:pt idx="68">
                    <c:v>Sept</c:v>
                  </c:pt>
                  <c:pt idx="69">
                    <c:v>Okt</c:v>
                  </c:pt>
                  <c:pt idx="70">
                    <c:v>Nov</c:v>
                  </c:pt>
                  <c:pt idx="71">
                    <c:v>Dec</c:v>
                  </c:pt>
                  <c:pt idx="72">
                    <c:v>Jan</c:v>
                  </c:pt>
                  <c:pt idx="73">
                    <c:v>Feb</c:v>
                  </c:pt>
                  <c:pt idx="74">
                    <c:v>Mars</c:v>
                  </c:pt>
                  <c:pt idx="75">
                    <c:v>April</c:v>
                  </c:pt>
                  <c:pt idx="76">
                    <c:v>Maj</c:v>
                  </c:pt>
                  <c:pt idx="77">
                    <c:v>Juni</c:v>
                  </c:pt>
                  <c:pt idx="78">
                    <c:v>Juli</c:v>
                  </c:pt>
                  <c:pt idx="79">
                    <c:v>Aug</c:v>
                  </c:pt>
                </c:lvl>
                <c:lvl>
                  <c:pt idx="0">
                    <c:v>2012</c:v>
                  </c:pt>
                  <c:pt idx="12">
                    <c:v>2013</c:v>
                  </c:pt>
                  <c:pt idx="24">
                    <c:v>2014</c:v>
                  </c:pt>
                  <c:pt idx="36">
                    <c:v>2015</c:v>
                  </c:pt>
                  <c:pt idx="48">
                    <c:v>2016</c:v>
                  </c:pt>
                  <c:pt idx="60">
                    <c:v>2017</c:v>
                  </c:pt>
                  <c:pt idx="72">
                    <c:v>2018</c:v>
                  </c:pt>
                </c:lvl>
              </c:multiLvlStrCache>
            </c:multiLvlStrRef>
          </c:cat>
          <c:val>
            <c:numRef>
              <c:f>Sheet1!$B$15:$CC$15</c:f>
              <c:numCache>
                <c:formatCode>0</c:formatCode>
                <c:ptCount val="80"/>
                <c:pt idx="1">
                  <c:v>-11</c:v>
                </c:pt>
                <c:pt idx="2">
                  <c:v>-2.5</c:v>
                </c:pt>
                <c:pt idx="3">
                  <c:v>2.5</c:v>
                </c:pt>
                <c:pt idx="4">
                  <c:v>3.5</c:v>
                </c:pt>
                <c:pt idx="5">
                  <c:v>6.5</c:v>
                </c:pt>
                <c:pt idx="6">
                  <c:v>20</c:v>
                </c:pt>
                <c:pt idx="7">
                  <c:v>24</c:v>
                </c:pt>
                <c:pt idx="8">
                  <c:v>11</c:v>
                </c:pt>
                <c:pt idx="9">
                  <c:v>2</c:v>
                </c:pt>
                <c:pt idx="10">
                  <c:v>8</c:v>
                </c:pt>
                <c:pt idx="11">
                  <c:v>6.5</c:v>
                </c:pt>
                <c:pt idx="12">
                  <c:v>4</c:v>
                </c:pt>
                <c:pt idx="13">
                  <c:v>15.5</c:v>
                </c:pt>
                <c:pt idx="14">
                  <c:v>32.5</c:v>
                </c:pt>
                <c:pt idx="15">
                  <c:v>40.5</c:v>
                </c:pt>
                <c:pt idx="16">
                  <c:v>40</c:v>
                </c:pt>
                <c:pt idx="17">
                  <c:v>38</c:v>
                </c:pt>
                <c:pt idx="18">
                  <c:v>36.5</c:v>
                </c:pt>
                <c:pt idx="19">
                  <c:v>41.5</c:v>
                </c:pt>
                <c:pt idx="20">
                  <c:v>46</c:v>
                </c:pt>
                <c:pt idx="21">
                  <c:v>47.5</c:v>
                </c:pt>
                <c:pt idx="22">
                  <c:v>46</c:v>
                </c:pt>
                <c:pt idx="23">
                  <c:v>51</c:v>
                </c:pt>
                <c:pt idx="24">
                  <c:v>52.5</c:v>
                </c:pt>
                <c:pt idx="25">
                  <c:v>48</c:v>
                </c:pt>
                <c:pt idx="26">
                  <c:v>46</c:v>
                </c:pt>
                <c:pt idx="27">
                  <c:v>50</c:v>
                </c:pt>
                <c:pt idx="28">
                  <c:v>52</c:v>
                </c:pt>
                <c:pt idx="29">
                  <c:v>55</c:v>
                </c:pt>
                <c:pt idx="30">
                  <c:v>59</c:v>
                </c:pt>
                <c:pt idx="31">
                  <c:v>56.5</c:v>
                </c:pt>
                <c:pt idx="32">
                  <c:v>59.5</c:v>
                </c:pt>
                <c:pt idx="33">
                  <c:v>64</c:v>
                </c:pt>
                <c:pt idx="34">
                  <c:v>61.5</c:v>
                </c:pt>
                <c:pt idx="35">
                  <c:v>52.5</c:v>
                </c:pt>
                <c:pt idx="36">
                  <c:v>49.5</c:v>
                </c:pt>
                <c:pt idx="37">
                  <c:v>56.5</c:v>
                </c:pt>
                <c:pt idx="38">
                  <c:v>59</c:v>
                </c:pt>
                <c:pt idx="39">
                  <c:v>66.5</c:v>
                </c:pt>
                <c:pt idx="40">
                  <c:v>68.5</c:v>
                </c:pt>
                <c:pt idx="41">
                  <c:v>61</c:v>
                </c:pt>
                <c:pt idx="42">
                  <c:v>65</c:v>
                </c:pt>
                <c:pt idx="43">
                  <c:v>68.5</c:v>
                </c:pt>
                <c:pt idx="44">
                  <c:v>71</c:v>
                </c:pt>
                <c:pt idx="45">
                  <c:v>63.5</c:v>
                </c:pt>
                <c:pt idx="46">
                  <c:v>54.5</c:v>
                </c:pt>
                <c:pt idx="47">
                  <c:v>48.5</c:v>
                </c:pt>
                <c:pt idx="48">
                  <c:v>35</c:v>
                </c:pt>
                <c:pt idx="49">
                  <c:v>36</c:v>
                </c:pt>
                <c:pt idx="50">
                  <c:v>52</c:v>
                </c:pt>
                <c:pt idx="51">
                  <c:v>58.5</c:v>
                </c:pt>
                <c:pt idx="52">
                  <c:v>66.5</c:v>
                </c:pt>
                <c:pt idx="53">
                  <c:v>61</c:v>
                </c:pt>
                <c:pt idx="54">
                  <c:v>40.5</c:v>
                </c:pt>
                <c:pt idx="55">
                  <c:v>46.5</c:v>
                </c:pt>
                <c:pt idx="56">
                  <c:v>56</c:v>
                </c:pt>
                <c:pt idx="57">
                  <c:v>55</c:v>
                </c:pt>
                <c:pt idx="58">
                  <c:v>57</c:v>
                </c:pt>
                <c:pt idx="59">
                  <c:v>62</c:v>
                </c:pt>
                <c:pt idx="60">
                  <c:v>58</c:v>
                </c:pt>
                <c:pt idx="61">
                  <c:v>54.5</c:v>
                </c:pt>
                <c:pt idx="62">
                  <c:v>55</c:v>
                </c:pt>
                <c:pt idx="63">
                  <c:v>59</c:v>
                </c:pt>
                <c:pt idx="64">
                  <c:v>67</c:v>
                </c:pt>
                <c:pt idx="65">
                  <c:v>67</c:v>
                </c:pt>
                <c:pt idx="66">
                  <c:v>64</c:v>
                </c:pt>
                <c:pt idx="67">
                  <c:v>63.5</c:v>
                </c:pt>
                <c:pt idx="68">
                  <c:v>52.5</c:v>
                </c:pt>
                <c:pt idx="69">
                  <c:v>48.5</c:v>
                </c:pt>
                <c:pt idx="70">
                  <c:v>36.5</c:v>
                </c:pt>
                <c:pt idx="71">
                  <c:v>11</c:v>
                </c:pt>
                <c:pt idx="72">
                  <c:v>-4</c:v>
                </c:pt>
                <c:pt idx="73">
                  <c:v>-9.5</c:v>
                </c:pt>
                <c:pt idx="74">
                  <c:v>3</c:v>
                </c:pt>
                <c:pt idx="75">
                  <c:v>4.5</c:v>
                </c:pt>
                <c:pt idx="76">
                  <c:v>6.5</c:v>
                </c:pt>
                <c:pt idx="77">
                  <c:v>10.5</c:v>
                </c:pt>
                <c:pt idx="78">
                  <c:v>11</c:v>
                </c:pt>
                <c:pt idx="79">
                  <c:v>30.5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A01-4E1F-A863-9C0857CF4484}"/>
            </c:ext>
          </c:extLst>
        </c:ser>
        <c:ser>
          <c:idx val="0"/>
          <c:order val="2"/>
          <c:tx>
            <c:strRef>
              <c:f>Sheet1!$A$16</c:f>
              <c:strCache>
                <c:ptCount val="1"/>
                <c:pt idx="0">
                  <c:v>Svealand utom Sthlm</c:v>
                </c:pt>
              </c:strCache>
            </c:strRef>
          </c:tx>
          <c:spPr>
            <a:ln w="44450">
              <a:solidFill>
                <a:srgbClr val="FFBDBD"/>
              </a:solidFill>
              <a:prstDash val="solid"/>
            </a:ln>
            <a:effectLst>
              <a:outerShdw sx="1000" sy="1000" algn="t" rotWithShape="0">
                <a:prstClr val="black"/>
              </a:outerShdw>
            </a:effectLst>
          </c:spPr>
          <c:marker>
            <c:symbol val="none"/>
          </c:marker>
          <c:dLbls>
            <c:dLbl>
              <c:idx val="7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D4-4C42-918E-983E15C57A5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Sheet1!$B$12:$CC$13</c:f>
              <c:multiLvlStrCache>
                <c:ptCount val="80"/>
                <c:lvl>
                  <c:pt idx="0">
                    <c:v>Jan</c:v>
                  </c:pt>
                  <c:pt idx="1">
                    <c:v>Feb</c:v>
                  </c:pt>
                  <c:pt idx="2">
                    <c:v>Mars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</c:v>
                  </c:pt>
                  <c:pt idx="8">
                    <c:v>Sept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</c:v>
                  </c:pt>
                  <c:pt idx="20">
                    <c:v>Sept</c:v>
                  </c:pt>
                  <c:pt idx="21">
                    <c:v>Okt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</c:v>
                  </c:pt>
                  <c:pt idx="32">
                    <c:v>Sept</c:v>
                  </c:pt>
                  <c:pt idx="33">
                    <c:v>Okt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</c:v>
                  </c:pt>
                  <c:pt idx="44">
                    <c:v>Sept</c:v>
                  </c:pt>
                  <c:pt idx="45">
                    <c:v>Okt</c:v>
                  </c:pt>
                  <c:pt idx="46">
                    <c:v>Nov</c:v>
                  </c:pt>
                  <c:pt idx="47">
                    <c:v>Dec</c:v>
                  </c:pt>
                  <c:pt idx="48">
                    <c:v>Jan</c:v>
                  </c:pt>
                  <c:pt idx="49">
                    <c:v>Feb</c:v>
                  </c:pt>
                  <c:pt idx="50">
                    <c:v>Mars</c:v>
                  </c:pt>
                  <c:pt idx="51">
                    <c:v>April</c:v>
                  </c:pt>
                  <c:pt idx="52">
                    <c:v>Maj</c:v>
                  </c:pt>
                  <c:pt idx="53">
                    <c:v>Juni</c:v>
                  </c:pt>
                  <c:pt idx="54">
                    <c:v>Juli</c:v>
                  </c:pt>
                  <c:pt idx="55">
                    <c:v>Aug</c:v>
                  </c:pt>
                  <c:pt idx="56">
                    <c:v>Sept</c:v>
                  </c:pt>
                  <c:pt idx="57">
                    <c:v>Okt</c:v>
                  </c:pt>
                  <c:pt idx="58">
                    <c:v>Nov</c:v>
                  </c:pt>
                  <c:pt idx="59">
                    <c:v>Dec</c:v>
                  </c:pt>
                  <c:pt idx="60">
                    <c:v>Jan</c:v>
                  </c:pt>
                  <c:pt idx="61">
                    <c:v>Feb</c:v>
                  </c:pt>
                  <c:pt idx="62">
                    <c:v>Mars</c:v>
                  </c:pt>
                  <c:pt idx="63">
                    <c:v>April</c:v>
                  </c:pt>
                  <c:pt idx="64">
                    <c:v>Maj</c:v>
                  </c:pt>
                  <c:pt idx="65">
                    <c:v>Juni</c:v>
                  </c:pt>
                  <c:pt idx="66">
                    <c:v>Juli</c:v>
                  </c:pt>
                  <c:pt idx="67">
                    <c:v>Aug</c:v>
                  </c:pt>
                  <c:pt idx="68">
                    <c:v>Sept</c:v>
                  </c:pt>
                  <c:pt idx="69">
                    <c:v>Okt</c:v>
                  </c:pt>
                  <c:pt idx="70">
                    <c:v>Nov</c:v>
                  </c:pt>
                  <c:pt idx="71">
                    <c:v>Dec</c:v>
                  </c:pt>
                  <c:pt idx="72">
                    <c:v>Jan</c:v>
                  </c:pt>
                  <c:pt idx="73">
                    <c:v>Feb</c:v>
                  </c:pt>
                  <c:pt idx="74">
                    <c:v>Mars</c:v>
                  </c:pt>
                  <c:pt idx="75">
                    <c:v>April</c:v>
                  </c:pt>
                  <c:pt idx="76">
                    <c:v>Maj</c:v>
                  </c:pt>
                  <c:pt idx="77">
                    <c:v>Juni</c:v>
                  </c:pt>
                  <c:pt idx="78">
                    <c:v>Juli</c:v>
                  </c:pt>
                  <c:pt idx="79">
                    <c:v>Aug</c:v>
                  </c:pt>
                </c:lvl>
                <c:lvl>
                  <c:pt idx="0">
                    <c:v>2012</c:v>
                  </c:pt>
                  <c:pt idx="12">
                    <c:v>2013</c:v>
                  </c:pt>
                  <c:pt idx="24">
                    <c:v>2014</c:v>
                  </c:pt>
                  <c:pt idx="36">
                    <c:v>2015</c:v>
                  </c:pt>
                  <c:pt idx="48">
                    <c:v>2016</c:v>
                  </c:pt>
                  <c:pt idx="60">
                    <c:v>2017</c:v>
                  </c:pt>
                  <c:pt idx="72">
                    <c:v>2018</c:v>
                  </c:pt>
                </c:lvl>
              </c:multiLvlStrCache>
            </c:multiLvlStrRef>
          </c:cat>
          <c:val>
            <c:numRef>
              <c:f>Sheet1!$B$16:$CC$16</c:f>
              <c:numCache>
                <c:formatCode>0</c:formatCode>
                <c:ptCount val="80"/>
                <c:pt idx="1">
                  <c:v>-12</c:v>
                </c:pt>
                <c:pt idx="2">
                  <c:v>-4</c:v>
                </c:pt>
                <c:pt idx="3">
                  <c:v>11</c:v>
                </c:pt>
                <c:pt idx="4">
                  <c:v>20</c:v>
                </c:pt>
                <c:pt idx="5">
                  <c:v>16</c:v>
                </c:pt>
                <c:pt idx="6">
                  <c:v>12.5</c:v>
                </c:pt>
                <c:pt idx="7">
                  <c:v>15</c:v>
                </c:pt>
                <c:pt idx="8">
                  <c:v>17.5</c:v>
                </c:pt>
                <c:pt idx="9">
                  <c:v>13.5</c:v>
                </c:pt>
                <c:pt idx="10">
                  <c:v>14.5</c:v>
                </c:pt>
                <c:pt idx="11">
                  <c:v>13.5</c:v>
                </c:pt>
                <c:pt idx="12">
                  <c:v>4</c:v>
                </c:pt>
                <c:pt idx="13">
                  <c:v>11</c:v>
                </c:pt>
                <c:pt idx="14">
                  <c:v>26.5</c:v>
                </c:pt>
                <c:pt idx="15">
                  <c:v>36</c:v>
                </c:pt>
                <c:pt idx="16">
                  <c:v>45.5</c:v>
                </c:pt>
                <c:pt idx="17">
                  <c:v>44</c:v>
                </c:pt>
                <c:pt idx="18">
                  <c:v>39</c:v>
                </c:pt>
                <c:pt idx="19">
                  <c:v>39.5</c:v>
                </c:pt>
                <c:pt idx="20">
                  <c:v>48</c:v>
                </c:pt>
                <c:pt idx="21">
                  <c:v>52.5</c:v>
                </c:pt>
                <c:pt idx="22">
                  <c:v>51</c:v>
                </c:pt>
                <c:pt idx="23">
                  <c:v>52.5</c:v>
                </c:pt>
                <c:pt idx="24">
                  <c:v>47.5</c:v>
                </c:pt>
                <c:pt idx="25">
                  <c:v>45</c:v>
                </c:pt>
                <c:pt idx="26">
                  <c:v>49</c:v>
                </c:pt>
                <c:pt idx="27">
                  <c:v>53</c:v>
                </c:pt>
                <c:pt idx="28">
                  <c:v>60.5</c:v>
                </c:pt>
                <c:pt idx="29">
                  <c:v>63</c:v>
                </c:pt>
                <c:pt idx="30">
                  <c:v>61.5</c:v>
                </c:pt>
                <c:pt idx="31">
                  <c:v>66</c:v>
                </c:pt>
                <c:pt idx="32">
                  <c:v>63.5</c:v>
                </c:pt>
                <c:pt idx="33">
                  <c:v>60</c:v>
                </c:pt>
                <c:pt idx="34">
                  <c:v>57.5</c:v>
                </c:pt>
                <c:pt idx="35">
                  <c:v>56</c:v>
                </c:pt>
                <c:pt idx="36">
                  <c:v>56.5</c:v>
                </c:pt>
                <c:pt idx="37">
                  <c:v>63</c:v>
                </c:pt>
                <c:pt idx="38">
                  <c:v>70.5</c:v>
                </c:pt>
                <c:pt idx="39">
                  <c:v>71</c:v>
                </c:pt>
                <c:pt idx="40">
                  <c:v>69.5</c:v>
                </c:pt>
                <c:pt idx="41">
                  <c:v>65.5</c:v>
                </c:pt>
                <c:pt idx="42">
                  <c:v>63.5</c:v>
                </c:pt>
                <c:pt idx="43">
                  <c:v>62</c:v>
                </c:pt>
                <c:pt idx="44">
                  <c:v>71.5</c:v>
                </c:pt>
                <c:pt idx="45">
                  <c:v>73.5</c:v>
                </c:pt>
                <c:pt idx="46">
                  <c:v>65</c:v>
                </c:pt>
                <c:pt idx="47">
                  <c:v>63</c:v>
                </c:pt>
                <c:pt idx="48">
                  <c:v>54.5</c:v>
                </c:pt>
                <c:pt idx="49">
                  <c:v>49.5</c:v>
                </c:pt>
                <c:pt idx="50">
                  <c:v>55</c:v>
                </c:pt>
                <c:pt idx="51">
                  <c:v>58</c:v>
                </c:pt>
                <c:pt idx="52">
                  <c:v>60</c:v>
                </c:pt>
                <c:pt idx="53">
                  <c:v>61.5</c:v>
                </c:pt>
                <c:pt idx="54">
                  <c:v>46</c:v>
                </c:pt>
                <c:pt idx="55">
                  <c:v>41</c:v>
                </c:pt>
                <c:pt idx="56">
                  <c:v>56.5</c:v>
                </c:pt>
                <c:pt idx="57">
                  <c:v>62</c:v>
                </c:pt>
                <c:pt idx="58">
                  <c:v>61</c:v>
                </c:pt>
                <c:pt idx="59">
                  <c:v>57.5</c:v>
                </c:pt>
                <c:pt idx="60">
                  <c:v>55.5</c:v>
                </c:pt>
                <c:pt idx="61">
                  <c:v>59.5</c:v>
                </c:pt>
                <c:pt idx="62">
                  <c:v>66</c:v>
                </c:pt>
                <c:pt idx="63">
                  <c:v>68.5</c:v>
                </c:pt>
                <c:pt idx="64">
                  <c:v>69.5</c:v>
                </c:pt>
                <c:pt idx="65">
                  <c:v>70</c:v>
                </c:pt>
                <c:pt idx="66">
                  <c:v>60</c:v>
                </c:pt>
                <c:pt idx="67">
                  <c:v>58.5</c:v>
                </c:pt>
                <c:pt idx="68">
                  <c:v>58</c:v>
                </c:pt>
                <c:pt idx="69">
                  <c:v>54.5</c:v>
                </c:pt>
                <c:pt idx="70">
                  <c:v>38</c:v>
                </c:pt>
                <c:pt idx="71">
                  <c:v>14</c:v>
                </c:pt>
                <c:pt idx="72">
                  <c:v>-5.5</c:v>
                </c:pt>
                <c:pt idx="73">
                  <c:v>-15</c:v>
                </c:pt>
                <c:pt idx="74">
                  <c:v>-5</c:v>
                </c:pt>
                <c:pt idx="75">
                  <c:v>1.5</c:v>
                </c:pt>
                <c:pt idx="76">
                  <c:v>10.5</c:v>
                </c:pt>
                <c:pt idx="77">
                  <c:v>9.5</c:v>
                </c:pt>
                <c:pt idx="78">
                  <c:v>8</c:v>
                </c:pt>
                <c:pt idx="79">
                  <c:v>22.5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A01-4E1F-A863-9C0857CF4484}"/>
            </c:ext>
          </c:extLst>
        </c:ser>
        <c:ser>
          <c:idx val="2"/>
          <c:order val="3"/>
          <c:tx>
            <c:strRef>
              <c:f>Sheet1!$A$17</c:f>
              <c:strCache>
                <c:ptCount val="1"/>
                <c:pt idx="0">
                  <c:v>Stockholm</c:v>
                </c:pt>
              </c:strCache>
            </c:strRef>
          </c:tx>
          <c:spPr>
            <a:ln w="44450">
              <a:solidFill>
                <a:srgbClr val="FFC000"/>
              </a:solidFill>
            </a:ln>
          </c:spPr>
          <c:marker>
            <c:symbol val="none"/>
          </c:marker>
          <c:dLbls>
            <c:dLbl>
              <c:idx val="7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D4-4C42-918E-983E15C57A5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Sheet1!$B$12:$CC$13</c:f>
              <c:multiLvlStrCache>
                <c:ptCount val="80"/>
                <c:lvl>
                  <c:pt idx="0">
                    <c:v>Jan</c:v>
                  </c:pt>
                  <c:pt idx="1">
                    <c:v>Feb</c:v>
                  </c:pt>
                  <c:pt idx="2">
                    <c:v>Mars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</c:v>
                  </c:pt>
                  <c:pt idx="8">
                    <c:v>Sept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</c:v>
                  </c:pt>
                  <c:pt idx="20">
                    <c:v>Sept</c:v>
                  </c:pt>
                  <c:pt idx="21">
                    <c:v>Okt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</c:v>
                  </c:pt>
                  <c:pt idx="32">
                    <c:v>Sept</c:v>
                  </c:pt>
                  <c:pt idx="33">
                    <c:v>Okt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</c:v>
                  </c:pt>
                  <c:pt idx="44">
                    <c:v>Sept</c:v>
                  </c:pt>
                  <c:pt idx="45">
                    <c:v>Okt</c:v>
                  </c:pt>
                  <c:pt idx="46">
                    <c:v>Nov</c:v>
                  </c:pt>
                  <c:pt idx="47">
                    <c:v>Dec</c:v>
                  </c:pt>
                  <c:pt idx="48">
                    <c:v>Jan</c:v>
                  </c:pt>
                  <c:pt idx="49">
                    <c:v>Feb</c:v>
                  </c:pt>
                  <c:pt idx="50">
                    <c:v>Mars</c:v>
                  </c:pt>
                  <c:pt idx="51">
                    <c:v>April</c:v>
                  </c:pt>
                  <c:pt idx="52">
                    <c:v>Maj</c:v>
                  </c:pt>
                  <c:pt idx="53">
                    <c:v>Juni</c:v>
                  </c:pt>
                  <c:pt idx="54">
                    <c:v>Juli</c:v>
                  </c:pt>
                  <c:pt idx="55">
                    <c:v>Aug</c:v>
                  </c:pt>
                  <c:pt idx="56">
                    <c:v>Sept</c:v>
                  </c:pt>
                  <c:pt idx="57">
                    <c:v>Okt</c:v>
                  </c:pt>
                  <c:pt idx="58">
                    <c:v>Nov</c:v>
                  </c:pt>
                  <c:pt idx="59">
                    <c:v>Dec</c:v>
                  </c:pt>
                  <c:pt idx="60">
                    <c:v>Jan</c:v>
                  </c:pt>
                  <c:pt idx="61">
                    <c:v>Feb</c:v>
                  </c:pt>
                  <c:pt idx="62">
                    <c:v>Mars</c:v>
                  </c:pt>
                  <c:pt idx="63">
                    <c:v>April</c:v>
                  </c:pt>
                  <c:pt idx="64">
                    <c:v>Maj</c:v>
                  </c:pt>
                  <c:pt idx="65">
                    <c:v>Juni</c:v>
                  </c:pt>
                  <c:pt idx="66">
                    <c:v>Juli</c:v>
                  </c:pt>
                  <c:pt idx="67">
                    <c:v>Aug</c:v>
                  </c:pt>
                  <c:pt idx="68">
                    <c:v>Sept</c:v>
                  </c:pt>
                  <c:pt idx="69">
                    <c:v>Okt</c:v>
                  </c:pt>
                  <c:pt idx="70">
                    <c:v>Nov</c:v>
                  </c:pt>
                  <c:pt idx="71">
                    <c:v>Dec</c:v>
                  </c:pt>
                  <c:pt idx="72">
                    <c:v>Jan</c:v>
                  </c:pt>
                  <c:pt idx="73">
                    <c:v>Feb</c:v>
                  </c:pt>
                  <c:pt idx="74">
                    <c:v>Mars</c:v>
                  </c:pt>
                  <c:pt idx="75">
                    <c:v>April</c:v>
                  </c:pt>
                  <c:pt idx="76">
                    <c:v>Maj</c:v>
                  </c:pt>
                  <c:pt idx="77">
                    <c:v>Juni</c:v>
                  </c:pt>
                  <c:pt idx="78">
                    <c:v>Juli</c:v>
                  </c:pt>
                  <c:pt idx="79">
                    <c:v>Aug</c:v>
                  </c:pt>
                </c:lvl>
                <c:lvl>
                  <c:pt idx="0">
                    <c:v>2012</c:v>
                  </c:pt>
                  <c:pt idx="12">
                    <c:v>2013</c:v>
                  </c:pt>
                  <c:pt idx="24">
                    <c:v>2014</c:v>
                  </c:pt>
                  <c:pt idx="36">
                    <c:v>2015</c:v>
                  </c:pt>
                  <c:pt idx="48">
                    <c:v>2016</c:v>
                  </c:pt>
                  <c:pt idx="60">
                    <c:v>2017</c:v>
                  </c:pt>
                  <c:pt idx="72">
                    <c:v>2018</c:v>
                  </c:pt>
                </c:lvl>
              </c:multiLvlStrCache>
            </c:multiLvlStrRef>
          </c:cat>
          <c:val>
            <c:numRef>
              <c:f>Sheet1!$B$17:$CC$17</c:f>
              <c:numCache>
                <c:formatCode>0</c:formatCode>
                <c:ptCount val="80"/>
                <c:pt idx="1">
                  <c:v>-3.5</c:v>
                </c:pt>
                <c:pt idx="2">
                  <c:v>4</c:v>
                </c:pt>
                <c:pt idx="3">
                  <c:v>15.5</c:v>
                </c:pt>
                <c:pt idx="4">
                  <c:v>29</c:v>
                </c:pt>
                <c:pt idx="5">
                  <c:v>30.5</c:v>
                </c:pt>
                <c:pt idx="6">
                  <c:v>25.5</c:v>
                </c:pt>
                <c:pt idx="7">
                  <c:v>29</c:v>
                </c:pt>
                <c:pt idx="8">
                  <c:v>32</c:v>
                </c:pt>
                <c:pt idx="9">
                  <c:v>28.5</c:v>
                </c:pt>
                <c:pt idx="10">
                  <c:v>23</c:v>
                </c:pt>
                <c:pt idx="11">
                  <c:v>18</c:v>
                </c:pt>
                <c:pt idx="12">
                  <c:v>18.5</c:v>
                </c:pt>
                <c:pt idx="13">
                  <c:v>27.5</c:v>
                </c:pt>
                <c:pt idx="14">
                  <c:v>40.5</c:v>
                </c:pt>
                <c:pt idx="15">
                  <c:v>54.5</c:v>
                </c:pt>
                <c:pt idx="16">
                  <c:v>62.5</c:v>
                </c:pt>
                <c:pt idx="17">
                  <c:v>56.5</c:v>
                </c:pt>
                <c:pt idx="18">
                  <c:v>54.5</c:v>
                </c:pt>
                <c:pt idx="19">
                  <c:v>58.5</c:v>
                </c:pt>
                <c:pt idx="20">
                  <c:v>58.5</c:v>
                </c:pt>
                <c:pt idx="21">
                  <c:v>61.5</c:v>
                </c:pt>
                <c:pt idx="22">
                  <c:v>67.5</c:v>
                </c:pt>
                <c:pt idx="23">
                  <c:v>68.5</c:v>
                </c:pt>
                <c:pt idx="24">
                  <c:v>65.5</c:v>
                </c:pt>
                <c:pt idx="25">
                  <c:v>64</c:v>
                </c:pt>
                <c:pt idx="26">
                  <c:v>68.5</c:v>
                </c:pt>
                <c:pt idx="27">
                  <c:v>68.5</c:v>
                </c:pt>
                <c:pt idx="28">
                  <c:v>68.5</c:v>
                </c:pt>
                <c:pt idx="29">
                  <c:v>69</c:v>
                </c:pt>
                <c:pt idx="30">
                  <c:v>70</c:v>
                </c:pt>
                <c:pt idx="31">
                  <c:v>71.5</c:v>
                </c:pt>
                <c:pt idx="32">
                  <c:v>71.5</c:v>
                </c:pt>
                <c:pt idx="33">
                  <c:v>71.5</c:v>
                </c:pt>
                <c:pt idx="34">
                  <c:v>70</c:v>
                </c:pt>
                <c:pt idx="35">
                  <c:v>65.5</c:v>
                </c:pt>
                <c:pt idx="36">
                  <c:v>65.5</c:v>
                </c:pt>
                <c:pt idx="37">
                  <c:v>75.5</c:v>
                </c:pt>
                <c:pt idx="38">
                  <c:v>78.5</c:v>
                </c:pt>
                <c:pt idx="39">
                  <c:v>79</c:v>
                </c:pt>
                <c:pt idx="40">
                  <c:v>74.5</c:v>
                </c:pt>
                <c:pt idx="41">
                  <c:v>72.5</c:v>
                </c:pt>
                <c:pt idx="42">
                  <c:v>72.5</c:v>
                </c:pt>
                <c:pt idx="43">
                  <c:v>72.5</c:v>
                </c:pt>
                <c:pt idx="44">
                  <c:v>75.5</c:v>
                </c:pt>
                <c:pt idx="45">
                  <c:v>74.5</c:v>
                </c:pt>
                <c:pt idx="46">
                  <c:v>68.5</c:v>
                </c:pt>
                <c:pt idx="47">
                  <c:v>62</c:v>
                </c:pt>
                <c:pt idx="48">
                  <c:v>54.5</c:v>
                </c:pt>
                <c:pt idx="49">
                  <c:v>49.5</c:v>
                </c:pt>
                <c:pt idx="50">
                  <c:v>57.5</c:v>
                </c:pt>
                <c:pt idx="51">
                  <c:v>68.5</c:v>
                </c:pt>
                <c:pt idx="52">
                  <c:v>69.5</c:v>
                </c:pt>
                <c:pt idx="53">
                  <c:v>50</c:v>
                </c:pt>
                <c:pt idx="54">
                  <c:v>33.5</c:v>
                </c:pt>
                <c:pt idx="55">
                  <c:v>35.5</c:v>
                </c:pt>
                <c:pt idx="56">
                  <c:v>50</c:v>
                </c:pt>
                <c:pt idx="57">
                  <c:v>57</c:v>
                </c:pt>
                <c:pt idx="58">
                  <c:v>58</c:v>
                </c:pt>
                <c:pt idx="59">
                  <c:v>60.5</c:v>
                </c:pt>
                <c:pt idx="60">
                  <c:v>63</c:v>
                </c:pt>
                <c:pt idx="61">
                  <c:v>62.5</c:v>
                </c:pt>
                <c:pt idx="62">
                  <c:v>62</c:v>
                </c:pt>
                <c:pt idx="63">
                  <c:v>67</c:v>
                </c:pt>
                <c:pt idx="64">
                  <c:v>70.5</c:v>
                </c:pt>
                <c:pt idx="65">
                  <c:v>65.5</c:v>
                </c:pt>
                <c:pt idx="66">
                  <c:v>61.5</c:v>
                </c:pt>
                <c:pt idx="67">
                  <c:v>59</c:v>
                </c:pt>
                <c:pt idx="68">
                  <c:v>52.5</c:v>
                </c:pt>
                <c:pt idx="69">
                  <c:v>47</c:v>
                </c:pt>
                <c:pt idx="70">
                  <c:v>17.5</c:v>
                </c:pt>
                <c:pt idx="71">
                  <c:v>-24</c:v>
                </c:pt>
                <c:pt idx="72">
                  <c:v>-31</c:v>
                </c:pt>
                <c:pt idx="73">
                  <c:v>-21</c:v>
                </c:pt>
                <c:pt idx="74">
                  <c:v>-17</c:v>
                </c:pt>
                <c:pt idx="75">
                  <c:v>-3.5</c:v>
                </c:pt>
                <c:pt idx="76">
                  <c:v>0.5</c:v>
                </c:pt>
                <c:pt idx="77">
                  <c:v>-6.5</c:v>
                </c:pt>
                <c:pt idx="78">
                  <c:v>-5.5</c:v>
                </c:pt>
                <c:pt idx="79">
                  <c:v>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A01-4E1F-A863-9C0857CF4484}"/>
            </c:ext>
          </c:extLst>
        </c:ser>
        <c:ser>
          <c:idx val="3"/>
          <c:order val="4"/>
          <c:tx>
            <c:strRef>
              <c:f>Sheet1!$A$18</c:f>
              <c:strCache>
                <c:ptCount val="1"/>
                <c:pt idx="0">
                  <c:v>Västra Götaland</c:v>
                </c:pt>
              </c:strCache>
            </c:strRef>
          </c:tx>
          <c:spPr>
            <a:ln w="44450">
              <a:solidFill>
                <a:srgbClr val="7030A0"/>
              </a:solidFill>
            </a:ln>
          </c:spPr>
          <c:marker>
            <c:symbol val="none"/>
          </c:marker>
          <c:dLbls>
            <c:dLbl>
              <c:idx val="7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D4-4C42-918E-983E15C57A5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Sheet1!$B$12:$CC$13</c:f>
              <c:multiLvlStrCache>
                <c:ptCount val="80"/>
                <c:lvl>
                  <c:pt idx="0">
                    <c:v>Jan</c:v>
                  </c:pt>
                  <c:pt idx="1">
                    <c:v>Feb</c:v>
                  </c:pt>
                  <c:pt idx="2">
                    <c:v>Mars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</c:v>
                  </c:pt>
                  <c:pt idx="8">
                    <c:v>Sept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</c:v>
                  </c:pt>
                  <c:pt idx="20">
                    <c:v>Sept</c:v>
                  </c:pt>
                  <c:pt idx="21">
                    <c:v>Okt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</c:v>
                  </c:pt>
                  <c:pt idx="32">
                    <c:v>Sept</c:v>
                  </c:pt>
                  <c:pt idx="33">
                    <c:v>Okt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</c:v>
                  </c:pt>
                  <c:pt idx="44">
                    <c:v>Sept</c:v>
                  </c:pt>
                  <c:pt idx="45">
                    <c:v>Okt</c:v>
                  </c:pt>
                  <c:pt idx="46">
                    <c:v>Nov</c:v>
                  </c:pt>
                  <c:pt idx="47">
                    <c:v>Dec</c:v>
                  </c:pt>
                  <c:pt idx="48">
                    <c:v>Jan</c:v>
                  </c:pt>
                  <c:pt idx="49">
                    <c:v>Feb</c:v>
                  </c:pt>
                  <c:pt idx="50">
                    <c:v>Mars</c:v>
                  </c:pt>
                  <c:pt idx="51">
                    <c:v>April</c:v>
                  </c:pt>
                  <c:pt idx="52">
                    <c:v>Maj</c:v>
                  </c:pt>
                  <c:pt idx="53">
                    <c:v>Juni</c:v>
                  </c:pt>
                  <c:pt idx="54">
                    <c:v>Juli</c:v>
                  </c:pt>
                  <c:pt idx="55">
                    <c:v>Aug</c:v>
                  </c:pt>
                  <c:pt idx="56">
                    <c:v>Sept</c:v>
                  </c:pt>
                  <c:pt idx="57">
                    <c:v>Okt</c:v>
                  </c:pt>
                  <c:pt idx="58">
                    <c:v>Nov</c:v>
                  </c:pt>
                  <c:pt idx="59">
                    <c:v>Dec</c:v>
                  </c:pt>
                  <c:pt idx="60">
                    <c:v>Jan</c:v>
                  </c:pt>
                  <c:pt idx="61">
                    <c:v>Feb</c:v>
                  </c:pt>
                  <c:pt idx="62">
                    <c:v>Mars</c:v>
                  </c:pt>
                  <c:pt idx="63">
                    <c:v>April</c:v>
                  </c:pt>
                  <c:pt idx="64">
                    <c:v>Maj</c:v>
                  </c:pt>
                  <c:pt idx="65">
                    <c:v>Juni</c:v>
                  </c:pt>
                  <c:pt idx="66">
                    <c:v>Juli</c:v>
                  </c:pt>
                  <c:pt idx="67">
                    <c:v>Aug</c:v>
                  </c:pt>
                  <c:pt idx="68">
                    <c:v>Sept</c:v>
                  </c:pt>
                  <c:pt idx="69">
                    <c:v>Okt</c:v>
                  </c:pt>
                  <c:pt idx="70">
                    <c:v>Nov</c:v>
                  </c:pt>
                  <c:pt idx="71">
                    <c:v>Dec</c:v>
                  </c:pt>
                  <c:pt idx="72">
                    <c:v>Jan</c:v>
                  </c:pt>
                  <c:pt idx="73">
                    <c:v>Feb</c:v>
                  </c:pt>
                  <c:pt idx="74">
                    <c:v>Mars</c:v>
                  </c:pt>
                  <c:pt idx="75">
                    <c:v>April</c:v>
                  </c:pt>
                  <c:pt idx="76">
                    <c:v>Maj</c:v>
                  </c:pt>
                  <c:pt idx="77">
                    <c:v>Juni</c:v>
                  </c:pt>
                  <c:pt idx="78">
                    <c:v>Juli</c:v>
                  </c:pt>
                  <c:pt idx="79">
                    <c:v>Aug</c:v>
                  </c:pt>
                </c:lvl>
                <c:lvl>
                  <c:pt idx="0">
                    <c:v>2012</c:v>
                  </c:pt>
                  <c:pt idx="12">
                    <c:v>2013</c:v>
                  </c:pt>
                  <c:pt idx="24">
                    <c:v>2014</c:v>
                  </c:pt>
                  <c:pt idx="36">
                    <c:v>2015</c:v>
                  </c:pt>
                  <c:pt idx="48">
                    <c:v>2016</c:v>
                  </c:pt>
                  <c:pt idx="60">
                    <c:v>2017</c:v>
                  </c:pt>
                  <c:pt idx="72">
                    <c:v>2018</c:v>
                  </c:pt>
                </c:lvl>
              </c:multiLvlStrCache>
            </c:multiLvlStrRef>
          </c:cat>
          <c:val>
            <c:numRef>
              <c:f>Sheet1!$B$18:$CC$18</c:f>
              <c:numCache>
                <c:formatCode>0</c:formatCode>
                <c:ptCount val="80"/>
                <c:pt idx="1">
                  <c:v>-18.5</c:v>
                </c:pt>
                <c:pt idx="2">
                  <c:v>-15</c:v>
                </c:pt>
                <c:pt idx="3">
                  <c:v>8.5</c:v>
                </c:pt>
                <c:pt idx="4">
                  <c:v>15.5</c:v>
                </c:pt>
                <c:pt idx="5">
                  <c:v>14</c:v>
                </c:pt>
                <c:pt idx="6">
                  <c:v>11.5</c:v>
                </c:pt>
                <c:pt idx="7">
                  <c:v>11</c:v>
                </c:pt>
                <c:pt idx="8">
                  <c:v>9</c:v>
                </c:pt>
                <c:pt idx="9">
                  <c:v>8</c:v>
                </c:pt>
                <c:pt idx="10">
                  <c:v>13.5</c:v>
                </c:pt>
                <c:pt idx="11">
                  <c:v>9.5</c:v>
                </c:pt>
                <c:pt idx="12">
                  <c:v>4</c:v>
                </c:pt>
                <c:pt idx="13">
                  <c:v>18</c:v>
                </c:pt>
                <c:pt idx="14">
                  <c:v>35.5</c:v>
                </c:pt>
                <c:pt idx="15">
                  <c:v>45.5</c:v>
                </c:pt>
                <c:pt idx="16">
                  <c:v>47</c:v>
                </c:pt>
                <c:pt idx="17">
                  <c:v>43</c:v>
                </c:pt>
                <c:pt idx="18">
                  <c:v>43.5</c:v>
                </c:pt>
                <c:pt idx="19">
                  <c:v>50.5</c:v>
                </c:pt>
                <c:pt idx="20">
                  <c:v>52</c:v>
                </c:pt>
                <c:pt idx="21">
                  <c:v>50.5</c:v>
                </c:pt>
                <c:pt idx="22">
                  <c:v>53</c:v>
                </c:pt>
                <c:pt idx="23">
                  <c:v>56.5</c:v>
                </c:pt>
                <c:pt idx="24">
                  <c:v>56.5</c:v>
                </c:pt>
                <c:pt idx="25">
                  <c:v>49</c:v>
                </c:pt>
                <c:pt idx="26">
                  <c:v>49.5</c:v>
                </c:pt>
                <c:pt idx="27">
                  <c:v>53</c:v>
                </c:pt>
                <c:pt idx="28">
                  <c:v>53.5</c:v>
                </c:pt>
                <c:pt idx="29">
                  <c:v>57</c:v>
                </c:pt>
                <c:pt idx="30">
                  <c:v>59</c:v>
                </c:pt>
                <c:pt idx="31">
                  <c:v>62.5</c:v>
                </c:pt>
                <c:pt idx="32">
                  <c:v>67.5</c:v>
                </c:pt>
                <c:pt idx="33">
                  <c:v>63</c:v>
                </c:pt>
                <c:pt idx="34">
                  <c:v>57</c:v>
                </c:pt>
                <c:pt idx="35">
                  <c:v>57.5</c:v>
                </c:pt>
                <c:pt idx="36">
                  <c:v>57.5</c:v>
                </c:pt>
                <c:pt idx="37">
                  <c:v>62</c:v>
                </c:pt>
                <c:pt idx="38">
                  <c:v>66</c:v>
                </c:pt>
                <c:pt idx="39">
                  <c:v>64</c:v>
                </c:pt>
                <c:pt idx="40">
                  <c:v>65</c:v>
                </c:pt>
                <c:pt idx="41">
                  <c:v>64</c:v>
                </c:pt>
                <c:pt idx="42">
                  <c:v>66</c:v>
                </c:pt>
                <c:pt idx="43">
                  <c:v>72</c:v>
                </c:pt>
                <c:pt idx="44">
                  <c:v>71</c:v>
                </c:pt>
                <c:pt idx="45">
                  <c:v>70</c:v>
                </c:pt>
                <c:pt idx="46">
                  <c:v>66</c:v>
                </c:pt>
                <c:pt idx="47">
                  <c:v>60.5</c:v>
                </c:pt>
                <c:pt idx="48">
                  <c:v>54</c:v>
                </c:pt>
                <c:pt idx="49">
                  <c:v>50</c:v>
                </c:pt>
                <c:pt idx="50">
                  <c:v>58.5</c:v>
                </c:pt>
                <c:pt idx="51">
                  <c:v>69.5</c:v>
                </c:pt>
                <c:pt idx="52">
                  <c:v>71</c:v>
                </c:pt>
                <c:pt idx="53">
                  <c:v>60</c:v>
                </c:pt>
                <c:pt idx="54">
                  <c:v>46.5</c:v>
                </c:pt>
                <c:pt idx="55">
                  <c:v>42.5</c:v>
                </c:pt>
                <c:pt idx="56">
                  <c:v>50</c:v>
                </c:pt>
                <c:pt idx="57">
                  <c:v>54.5</c:v>
                </c:pt>
                <c:pt idx="58">
                  <c:v>58</c:v>
                </c:pt>
                <c:pt idx="59">
                  <c:v>66.5</c:v>
                </c:pt>
                <c:pt idx="60">
                  <c:v>66</c:v>
                </c:pt>
                <c:pt idx="61">
                  <c:v>60</c:v>
                </c:pt>
                <c:pt idx="62">
                  <c:v>64.5</c:v>
                </c:pt>
                <c:pt idx="63">
                  <c:v>71</c:v>
                </c:pt>
                <c:pt idx="64">
                  <c:v>65.5</c:v>
                </c:pt>
                <c:pt idx="65">
                  <c:v>65.5</c:v>
                </c:pt>
                <c:pt idx="66">
                  <c:v>67.5</c:v>
                </c:pt>
                <c:pt idx="67">
                  <c:v>64.5</c:v>
                </c:pt>
                <c:pt idx="68">
                  <c:v>57.5</c:v>
                </c:pt>
                <c:pt idx="69">
                  <c:v>50.5</c:v>
                </c:pt>
                <c:pt idx="70">
                  <c:v>28</c:v>
                </c:pt>
                <c:pt idx="71">
                  <c:v>5</c:v>
                </c:pt>
                <c:pt idx="72">
                  <c:v>0</c:v>
                </c:pt>
                <c:pt idx="73">
                  <c:v>-1.5</c:v>
                </c:pt>
                <c:pt idx="74">
                  <c:v>5</c:v>
                </c:pt>
                <c:pt idx="75">
                  <c:v>12</c:v>
                </c:pt>
                <c:pt idx="76">
                  <c:v>12.5</c:v>
                </c:pt>
                <c:pt idx="77">
                  <c:v>13.5</c:v>
                </c:pt>
                <c:pt idx="78">
                  <c:v>17</c:v>
                </c:pt>
                <c:pt idx="79">
                  <c:v>19.5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DA01-4E1F-A863-9C0857CF4484}"/>
            </c:ext>
          </c:extLst>
        </c:ser>
        <c:ser>
          <c:idx val="4"/>
          <c:order val="5"/>
          <c:tx>
            <c:strRef>
              <c:f>Sheet1!$A$19</c:f>
              <c:strCache>
                <c:ptCount val="1"/>
                <c:pt idx="0">
                  <c:v>Östra Götaland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7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1D4-4C42-918E-983E15C57A5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Sheet1!$B$12:$CC$13</c:f>
              <c:multiLvlStrCache>
                <c:ptCount val="80"/>
                <c:lvl>
                  <c:pt idx="0">
                    <c:v>Jan</c:v>
                  </c:pt>
                  <c:pt idx="1">
                    <c:v>Feb</c:v>
                  </c:pt>
                  <c:pt idx="2">
                    <c:v>Mars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</c:v>
                  </c:pt>
                  <c:pt idx="8">
                    <c:v>Sept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</c:v>
                  </c:pt>
                  <c:pt idx="20">
                    <c:v>Sept</c:v>
                  </c:pt>
                  <c:pt idx="21">
                    <c:v>Okt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</c:v>
                  </c:pt>
                  <c:pt idx="32">
                    <c:v>Sept</c:v>
                  </c:pt>
                  <c:pt idx="33">
                    <c:v>Okt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</c:v>
                  </c:pt>
                  <c:pt idx="44">
                    <c:v>Sept</c:v>
                  </c:pt>
                  <c:pt idx="45">
                    <c:v>Okt</c:v>
                  </c:pt>
                  <c:pt idx="46">
                    <c:v>Nov</c:v>
                  </c:pt>
                  <c:pt idx="47">
                    <c:v>Dec</c:v>
                  </c:pt>
                  <c:pt idx="48">
                    <c:v>Jan</c:v>
                  </c:pt>
                  <c:pt idx="49">
                    <c:v>Feb</c:v>
                  </c:pt>
                  <c:pt idx="50">
                    <c:v>Mars</c:v>
                  </c:pt>
                  <c:pt idx="51">
                    <c:v>April</c:v>
                  </c:pt>
                  <c:pt idx="52">
                    <c:v>Maj</c:v>
                  </c:pt>
                  <c:pt idx="53">
                    <c:v>Juni</c:v>
                  </c:pt>
                  <c:pt idx="54">
                    <c:v>Juli</c:v>
                  </c:pt>
                  <c:pt idx="55">
                    <c:v>Aug</c:v>
                  </c:pt>
                  <c:pt idx="56">
                    <c:v>Sept</c:v>
                  </c:pt>
                  <c:pt idx="57">
                    <c:v>Okt</c:v>
                  </c:pt>
                  <c:pt idx="58">
                    <c:v>Nov</c:v>
                  </c:pt>
                  <c:pt idx="59">
                    <c:v>Dec</c:v>
                  </c:pt>
                  <c:pt idx="60">
                    <c:v>Jan</c:v>
                  </c:pt>
                  <c:pt idx="61">
                    <c:v>Feb</c:v>
                  </c:pt>
                  <c:pt idx="62">
                    <c:v>Mars</c:v>
                  </c:pt>
                  <c:pt idx="63">
                    <c:v>April</c:v>
                  </c:pt>
                  <c:pt idx="64">
                    <c:v>Maj</c:v>
                  </c:pt>
                  <c:pt idx="65">
                    <c:v>Juni</c:v>
                  </c:pt>
                  <c:pt idx="66">
                    <c:v>Juli</c:v>
                  </c:pt>
                  <c:pt idx="67">
                    <c:v>Aug</c:v>
                  </c:pt>
                  <c:pt idx="68">
                    <c:v>Sept</c:v>
                  </c:pt>
                  <c:pt idx="69">
                    <c:v>Okt</c:v>
                  </c:pt>
                  <c:pt idx="70">
                    <c:v>Nov</c:v>
                  </c:pt>
                  <c:pt idx="71">
                    <c:v>Dec</c:v>
                  </c:pt>
                  <c:pt idx="72">
                    <c:v>Jan</c:v>
                  </c:pt>
                  <c:pt idx="73">
                    <c:v>Feb</c:v>
                  </c:pt>
                  <c:pt idx="74">
                    <c:v>Mars</c:v>
                  </c:pt>
                  <c:pt idx="75">
                    <c:v>April</c:v>
                  </c:pt>
                  <c:pt idx="76">
                    <c:v>Maj</c:v>
                  </c:pt>
                  <c:pt idx="77">
                    <c:v>Juni</c:v>
                  </c:pt>
                  <c:pt idx="78">
                    <c:v>Juli</c:v>
                  </c:pt>
                  <c:pt idx="79">
                    <c:v>Aug</c:v>
                  </c:pt>
                </c:lvl>
                <c:lvl>
                  <c:pt idx="0">
                    <c:v>2012</c:v>
                  </c:pt>
                  <c:pt idx="12">
                    <c:v>2013</c:v>
                  </c:pt>
                  <c:pt idx="24">
                    <c:v>2014</c:v>
                  </c:pt>
                  <c:pt idx="36">
                    <c:v>2015</c:v>
                  </c:pt>
                  <c:pt idx="48">
                    <c:v>2016</c:v>
                  </c:pt>
                  <c:pt idx="60">
                    <c:v>2017</c:v>
                  </c:pt>
                  <c:pt idx="72">
                    <c:v>2018</c:v>
                  </c:pt>
                </c:lvl>
              </c:multiLvlStrCache>
            </c:multiLvlStrRef>
          </c:cat>
          <c:val>
            <c:numRef>
              <c:f>Sheet1!$B$19:$CC$19</c:f>
              <c:numCache>
                <c:formatCode>0</c:formatCode>
                <c:ptCount val="80"/>
                <c:pt idx="1">
                  <c:v>-22</c:v>
                </c:pt>
                <c:pt idx="2">
                  <c:v>-2.5</c:v>
                </c:pt>
                <c:pt idx="3">
                  <c:v>4</c:v>
                </c:pt>
                <c:pt idx="4">
                  <c:v>16.5</c:v>
                </c:pt>
                <c:pt idx="5">
                  <c:v>14.5</c:v>
                </c:pt>
                <c:pt idx="6">
                  <c:v>5</c:v>
                </c:pt>
                <c:pt idx="7">
                  <c:v>11.5</c:v>
                </c:pt>
                <c:pt idx="8">
                  <c:v>5.5</c:v>
                </c:pt>
                <c:pt idx="9">
                  <c:v>2</c:v>
                </c:pt>
                <c:pt idx="10">
                  <c:v>5</c:v>
                </c:pt>
                <c:pt idx="11">
                  <c:v>-0.5</c:v>
                </c:pt>
                <c:pt idx="12">
                  <c:v>0.5</c:v>
                </c:pt>
                <c:pt idx="13">
                  <c:v>12</c:v>
                </c:pt>
                <c:pt idx="14">
                  <c:v>25.5</c:v>
                </c:pt>
                <c:pt idx="15">
                  <c:v>37</c:v>
                </c:pt>
                <c:pt idx="16">
                  <c:v>35</c:v>
                </c:pt>
                <c:pt idx="17">
                  <c:v>29.5</c:v>
                </c:pt>
                <c:pt idx="18">
                  <c:v>29.5</c:v>
                </c:pt>
                <c:pt idx="19">
                  <c:v>35.5</c:v>
                </c:pt>
                <c:pt idx="20">
                  <c:v>42.5</c:v>
                </c:pt>
                <c:pt idx="21">
                  <c:v>44.5</c:v>
                </c:pt>
                <c:pt idx="22">
                  <c:v>44</c:v>
                </c:pt>
                <c:pt idx="23">
                  <c:v>44.5</c:v>
                </c:pt>
                <c:pt idx="24">
                  <c:v>50</c:v>
                </c:pt>
                <c:pt idx="25">
                  <c:v>49.5</c:v>
                </c:pt>
                <c:pt idx="26">
                  <c:v>47.5</c:v>
                </c:pt>
                <c:pt idx="27">
                  <c:v>51.5</c:v>
                </c:pt>
                <c:pt idx="28">
                  <c:v>48.5</c:v>
                </c:pt>
                <c:pt idx="29">
                  <c:v>47.5</c:v>
                </c:pt>
                <c:pt idx="30">
                  <c:v>61.5</c:v>
                </c:pt>
                <c:pt idx="31">
                  <c:v>66</c:v>
                </c:pt>
                <c:pt idx="32">
                  <c:v>61</c:v>
                </c:pt>
                <c:pt idx="33">
                  <c:v>56.5</c:v>
                </c:pt>
                <c:pt idx="34">
                  <c:v>52</c:v>
                </c:pt>
                <c:pt idx="35">
                  <c:v>50</c:v>
                </c:pt>
                <c:pt idx="36">
                  <c:v>56.5</c:v>
                </c:pt>
                <c:pt idx="37">
                  <c:v>61.5</c:v>
                </c:pt>
                <c:pt idx="38">
                  <c:v>59</c:v>
                </c:pt>
                <c:pt idx="39">
                  <c:v>59.5</c:v>
                </c:pt>
                <c:pt idx="40">
                  <c:v>64.5</c:v>
                </c:pt>
                <c:pt idx="41">
                  <c:v>64.5</c:v>
                </c:pt>
                <c:pt idx="42">
                  <c:v>64</c:v>
                </c:pt>
                <c:pt idx="43">
                  <c:v>64</c:v>
                </c:pt>
                <c:pt idx="44">
                  <c:v>61.5</c:v>
                </c:pt>
                <c:pt idx="45">
                  <c:v>62</c:v>
                </c:pt>
                <c:pt idx="46">
                  <c:v>56</c:v>
                </c:pt>
                <c:pt idx="47">
                  <c:v>49</c:v>
                </c:pt>
                <c:pt idx="48">
                  <c:v>43.5</c:v>
                </c:pt>
                <c:pt idx="49">
                  <c:v>47.5</c:v>
                </c:pt>
                <c:pt idx="50">
                  <c:v>56</c:v>
                </c:pt>
                <c:pt idx="51">
                  <c:v>59</c:v>
                </c:pt>
                <c:pt idx="52">
                  <c:v>63</c:v>
                </c:pt>
                <c:pt idx="53">
                  <c:v>61.5</c:v>
                </c:pt>
                <c:pt idx="54">
                  <c:v>47</c:v>
                </c:pt>
                <c:pt idx="55">
                  <c:v>44</c:v>
                </c:pt>
                <c:pt idx="56">
                  <c:v>54.5</c:v>
                </c:pt>
                <c:pt idx="57">
                  <c:v>56.5</c:v>
                </c:pt>
                <c:pt idx="58">
                  <c:v>61.5</c:v>
                </c:pt>
                <c:pt idx="59">
                  <c:v>69</c:v>
                </c:pt>
                <c:pt idx="60">
                  <c:v>59</c:v>
                </c:pt>
                <c:pt idx="61">
                  <c:v>53</c:v>
                </c:pt>
                <c:pt idx="62">
                  <c:v>62.5</c:v>
                </c:pt>
                <c:pt idx="63">
                  <c:v>65.5</c:v>
                </c:pt>
                <c:pt idx="64">
                  <c:v>68.5</c:v>
                </c:pt>
                <c:pt idx="65">
                  <c:v>72</c:v>
                </c:pt>
                <c:pt idx="66">
                  <c:v>69</c:v>
                </c:pt>
                <c:pt idx="67">
                  <c:v>61</c:v>
                </c:pt>
                <c:pt idx="68">
                  <c:v>59</c:v>
                </c:pt>
                <c:pt idx="69">
                  <c:v>53.5</c:v>
                </c:pt>
                <c:pt idx="70">
                  <c:v>29.5</c:v>
                </c:pt>
                <c:pt idx="71">
                  <c:v>4.5</c:v>
                </c:pt>
                <c:pt idx="72">
                  <c:v>-11.5</c:v>
                </c:pt>
                <c:pt idx="73">
                  <c:v>-6</c:v>
                </c:pt>
                <c:pt idx="74">
                  <c:v>10</c:v>
                </c:pt>
                <c:pt idx="75">
                  <c:v>3</c:v>
                </c:pt>
                <c:pt idx="76">
                  <c:v>3</c:v>
                </c:pt>
                <c:pt idx="77">
                  <c:v>9.5</c:v>
                </c:pt>
                <c:pt idx="78">
                  <c:v>11.5</c:v>
                </c:pt>
                <c:pt idx="79">
                  <c:v>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DA01-4E1F-A863-9C0857CF4484}"/>
            </c:ext>
          </c:extLst>
        </c:ser>
        <c:ser>
          <c:idx val="5"/>
          <c:order val="6"/>
          <c:tx>
            <c:strRef>
              <c:f>Sheet1!$A$20</c:f>
              <c:strCache>
                <c:ptCount val="1"/>
                <c:pt idx="0">
                  <c:v>Skåne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7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D4-4C42-918E-983E15C57A5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Sheet1!$B$12:$CC$13</c:f>
              <c:multiLvlStrCache>
                <c:ptCount val="80"/>
                <c:lvl>
                  <c:pt idx="0">
                    <c:v>Jan</c:v>
                  </c:pt>
                  <c:pt idx="1">
                    <c:v>Feb</c:v>
                  </c:pt>
                  <c:pt idx="2">
                    <c:v>Mars</c:v>
                  </c:pt>
                  <c:pt idx="3">
                    <c:v>April</c:v>
                  </c:pt>
                  <c:pt idx="4">
                    <c:v>Maj</c:v>
                  </c:pt>
                  <c:pt idx="5">
                    <c:v>Juni</c:v>
                  </c:pt>
                  <c:pt idx="6">
                    <c:v>Juli</c:v>
                  </c:pt>
                  <c:pt idx="7">
                    <c:v>Aug</c:v>
                  </c:pt>
                  <c:pt idx="8">
                    <c:v>Sept</c:v>
                  </c:pt>
                  <c:pt idx="9">
                    <c:v>Okt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Mars</c:v>
                  </c:pt>
                  <c:pt idx="15">
                    <c:v>April</c:v>
                  </c:pt>
                  <c:pt idx="16">
                    <c:v>Maj</c:v>
                  </c:pt>
                  <c:pt idx="17">
                    <c:v>Juni</c:v>
                  </c:pt>
                  <c:pt idx="18">
                    <c:v>Juli</c:v>
                  </c:pt>
                  <c:pt idx="19">
                    <c:v>Aug</c:v>
                  </c:pt>
                  <c:pt idx="20">
                    <c:v>Sept</c:v>
                  </c:pt>
                  <c:pt idx="21">
                    <c:v>Okt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Mars</c:v>
                  </c:pt>
                  <c:pt idx="27">
                    <c:v>April</c:v>
                  </c:pt>
                  <c:pt idx="28">
                    <c:v>Maj</c:v>
                  </c:pt>
                  <c:pt idx="29">
                    <c:v>Juni</c:v>
                  </c:pt>
                  <c:pt idx="30">
                    <c:v>Juli</c:v>
                  </c:pt>
                  <c:pt idx="31">
                    <c:v>Aug</c:v>
                  </c:pt>
                  <c:pt idx="32">
                    <c:v>Sept</c:v>
                  </c:pt>
                  <c:pt idx="33">
                    <c:v>Okt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Mars</c:v>
                  </c:pt>
                  <c:pt idx="39">
                    <c:v>April</c:v>
                  </c:pt>
                  <c:pt idx="40">
                    <c:v>Maj</c:v>
                  </c:pt>
                  <c:pt idx="41">
                    <c:v>Juni</c:v>
                  </c:pt>
                  <c:pt idx="42">
                    <c:v>Juli</c:v>
                  </c:pt>
                  <c:pt idx="43">
                    <c:v>Aug</c:v>
                  </c:pt>
                  <c:pt idx="44">
                    <c:v>Sept</c:v>
                  </c:pt>
                  <c:pt idx="45">
                    <c:v>Okt</c:v>
                  </c:pt>
                  <c:pt idx="46">
                    <c:v>Nov</c:v>
                  </c:pt>
                  <c:pt idx="47">
                    <c:v>Dec</c:v>
                  </c:pt>
                  <c:pt idx="48">
                    <c:v>Jan</c:v>
                  </c:pt>
                  <c:pt idx="49">
                    <c:v>Feb</c:v>
                  </c:pt>
                  <c:pt idx="50">
                    <c:v>Mars</c:v>
                  </c:pt>
                  <c:pt idx="51">
                    <c:v>April</c:v>
                  </c:pt>
                  <c:pt idx="52">
                    <c:v>Maj</c:v>
                  </c:pt>
                  <c:pt idx="53">
                    <c:v>Juni</c:v>
                  </c:pt>
                  <c:pt idx="54">
                    <c:v>Juli</c:v>
                  </c:pt>
                  <c:pt idx="55">
                    <c:v>Aug</c:v>
                  </c:pt>
                  <c:pt idx="56">
                    <c:v>Sept</c:v>
                  </c:pt>
                  <c:pt idx="57">
                    <c:v>Okt</c:v>
                  </c:pt>
                  <c:pt idx="58">
                    <c:v>Nov</c:v>
                  </c:pt>
                  <c:pt idx="59">
                    <c:v>Dec</c:v>
                  </c:pt>
                  <c:pt idx="60">
                    <c:v>Jan</c:v>
                  </c:pt>
                  <c:pt idx="61">
                    <c:v>Feb</c:v>
                  </c:pt>
                  <c:pt idx="62">
                    <c:v>Mars</c:v>
                  </c:pt>
                  <c:pt idx="63">
                    <c:v>April</c:v>
                  </c:pt>
                  <c:pt idx="64">
                    <c:v>Maj</c:v>
                  </c:pt>
                  <c:pt idx="65">
                    <c:v>Juni</c:v>
                  </c:pt>
                  <c:pt idx="66">
                    <c:v>Juli</c:v>
                  </c:pt>
                  <c:pt idx="67">
                    <c:v>Aug</c:v>
                  </c:pt>
                  <c:pt idx="68">
                    <c:v>Sept</c:v>
                  </c:pt>
                  <c:pt idx="69">
                    <c:v>Okt</c:v>
                  </c:pt>
                  <c:pt idx="70">
                    <c:v>Nov</c:v>
                  </c:pt>
                  <c:pt idx="71">
                    <c:v>Dec</c:v>
                  </c:pt>
                  <c:pt idx="72">
                    <c:v>Jan</c:v>
                  </c:pt>
                  <c:pt idx="73">
                    <c:v>Feb</c:v>
                  </c:pt>
                  <c:pt idx="74">
                    <c:v>Mars</c:v>
                  </c:pt>
                  <c:pt idx="75">
                    <c:v>April</c:v>
                  </c:pt>
                  <c:pt idx="76">
                    <c:v>Maj</c:v>
                  </c:pt>
                  <c:pt idx="77">
                    <c:v>Juni</c:v>
                  </c:pt>
                  <c:pt idx="78">
                    <c:v>Juli</c:v>
                  </c:pt>
                  <c:pt idx="79">
                    <c:v>Aug</c:v>
                  </c:pt>
                </c:lvl>
                <c:lvl>
                  <c:pt idx="0">
                    <c:v>2012</c:v>
                  </c:pt>
                  <c:pt idx="12">
                    <c:v>2013</c:v>
                  </c:pt>
                  <c:pt idx="24">
                    <c:v>2014</c:v>
                  </c:pt>
                  <c:pt idx="36">
                    <c:v>2015</c:v>
                  </c:pt>
                  <c:pt idx="48">
                    <c:v>2016</c:v>
                  </c:pt>
                  <c:pt idx="60">
                    <c:v>2017</c:v>
                  </c:pt>
                  <c:pt idx="72">
                    <c:v>2018</c:v>
                  </c:pt>
                </c:lvl>
              </c:multiLvlStrCache>
            </c:multiLvlStrRef>
          </c:cat>
          <c:val>
            <c:numRef>
              <c:f>Sheet1!$B$20:$CC$20</c:f>
              <c:numCache>
                <c:formatCode>0</c:formatCode>
                <c:ptCount val="80"/>
                <c:pt idx="1">
                  <c:v>-25</c:v>
                </c:pt>
                <c:pt idx="2">
                  <c:v>-18</c:v>
                </c:pt>
                <c:pt idx="3">
                  <c:v>0</c:v>
                </c:pt>
                <c:pt idx="4">
                  <c:v>9.5</c:v>
                </c:pt>
                <c:pt idx="5">
                  <c:v>3.5</c:v>
                </c:pt>
                <c:pt idx="6">
                  <c:v>-2.5</c:v>
                </c:pt>
                <c:pt idx="7">
                  <c:v>0.5</c:v>
                </c:pt>
                <c:pt idx="8">
                  <c:v>1.5</c:v>
                </c:pt>
                <c:pt idx="9">
                  <c:v>-5</c:v>
                </c:pt>
                <c:pt idx="10">
                  <c:v>1</c:v>
                </c:pt>
                <c:pt idx="11">
                  <c:v>-3.5</c:v>
                </c:pt>
                <c:pt idx="12">
                  <c:v>-12.5</c:v>
                </c:pt>
                <c:pt idx="13">
                  <c:v>0.5</c:v>
                </c:pt>
                <c:pt idx="14">
                  <c:v>7</c:v>
                </c:pt>
                <c:pt idx="15">
                  <c:v>12.5</c:v>
                </c:pt>
                <c:pt idx="16">
                  <c:v>27</c:v>
                </c:pt>
                <c:pt idx="17">
                  <c:v>33</c:v>
                </c:pt>
                <c:pt idx="18">
                  <c:v>30</c:v>
                </c:pt>
                <c:pt idx="19">
                  <c:v>26.5</c:v>
                </c:pt>
                <c:pt idx="20">
                  <c:v>37.5</c:v>
                </c:pt>
                <c:pt idx="21">
                  <c:v>42</c:v>
                </c:pt>
                <c:pt idx="22">
                  <c:v>38</c:v>
                </c:pt>
                <c:pt idx="23">
                  <c:v>36.5</c:v>
                </c:pt>
                <c:pt idx="24">
                  <c:v>39.5</c:v>
                </c:pt>
                <c:pt idx="25">
                  <c:v>37.5</c:v>
                </c:pt>
                <c:pt idx="26">
                  <c:v>34</c:v>
                </c:pt>
                <c:pt idx="27">
                  <c:v>48</c:v>
                </c:pt>
                <c:pt idx="28">
                  <c:v>56</c:v>
                </c:pt>
                <c:pt idx="29">
                  <c:v>45.5</c:v>
                </c:pt>
                <c:pt idx="30">
                  <c:v>42.5</c:v>
                </c:pt>
                <c:pt idx="31">
                  <c:v>50.5</c:v>
                </c:pt>
                <c:pt idx="32">
                  <c:v>46.5</c:v>
                </c:pt>
                <c:pt idx="33">
                  <c:v>46</c:v>
                </c:pt>
                <c:pt idx="34">
                  <c:v>50</c:v>
                </c:pt>
                <c:pt idx="35">
                  <c:v>51</c:v>
                </c:pt>
                <c:pt idx="36">
                  <c:v>48.5</c:v>
                </c:pt>
                <c:pt idx="37">
                  <c:v>45</c:v>
                </c:pt>
                <c:pt idx="38">
                  <c:v>56.5</c:v>
                </c:pt>
                <c:pt idx="39">
                  <c:v>58.5</c:v>
                </c:pt>
                <c:pt idx="40">
                  <c:v>50.5</c:v>
                </c:pt>
                <c:pt idx="41">
                  <c:v>62.5</c:v>
                </c:pt>
                <c:pt idx="42">
                  <c:v>63</c:v>
                </c:pt>
                <c:pt idx="43">
                  <c:v>56.5</c:v>
                </c:pt>
                <c:pt idx="44">
                  <c:v>61</c:v>
                </c:pt>
                <c:pt idx="45">
                  <c:v>59</c:v>
                </c:pt>
                <c:pt idx="46">
                  <c:v>56</c:v>
                </c:pt>
                <c:pt idx="47">
                  <c:v>50.5</c:v>
                </c:pt>
                <c:pt idx="48">
                  <c:v>43.5</c:v>
                </c:pt>
                <c:pt idx="49">
                  <c:v>44.5</c:v>
                </c:pt>
                <c:pt idx="50">
                  <c:v>49</c:v>
                </c:pt>
                <c:pt idx="51">
                  <c:v>56.5</c:v>
                </c:pt>
                <c:pt idx="52">
                  <c:v>60.5</c:v>
                </c:pt>
                <c:pt idx="53">
                  <c:v>56</c:v>
                </c:pt>
                <c:pt idx="54">
                  <c:v>42.5</c:v>
                </c:pt>
                <c:pt idx="55">
                  <c:v>42</c:v>
                </c:pt>
                <c:pt idx="56">
                  <c:v>54</c:v>
                </c:pt>
                <c:pt idx="57">
                  <c:v>57</c:v>
                </c:pt>
                <c:pt idx="58">
                  <c:v>60</c:v>
                </c:pt>
                <c:pt idx="59">
                  <c:v>60</c:v>
                </c:pt>
                <c:pt idx="60">
                  <c:v>62</c:v>
                </c:pt>
                <c:pt idx="61">
                  <c:v>70.5</c:v>
                </c:pt>
                <c:pt idx="62">
                  <c:v>73.5</c:v>
                </c:pt>
                <c:pt idx="63">
                  <c:v>72</c:v>
                </c:pt>
                <c:pt idx="64">
                  <c:v>70.5</c:v>
                </c:pt>
                <c:pt idx="65">
                  <c:v>64.5</c:v>
                </c:pt>
                <c:pt idx="66">
                  <c:v>61.5</c:v>
                </c:pt>
                <c:pt idx="67">
                  <c:v>56</c:v>
                </c:pt>
                <c:pt idx="68">
                  <c:v>46.5</c:v>
                </c:pt>
                <c:pt idx="69">
                  <c:v>49.5</c:v>
                </c:pt>
                <c:pt idx="70">
                  <c:v>40.5</c:v>
                </c:pt>
                <c:pt idx="71">
                  <c:v>16.5</c:v>
                </c:pt>
                <c:pt idx="72">
                  <c:v>2</c:v>
                </c:pt>
                <c:pt idx="73">
                  <c:v>-1.5</c:v>
                </c:pt>
                <c:pt idx="74">
                  <c:v>4</c:v>
                </c:pt>
                <c:pt idx="75">
                  <c:v>15</c:v>
                </c:pt>
                <c:pt idx="76">
                  <c:v>18.5</c:v>
                </c:pt>
                <c:pt idx="77">
                  <c:v>21</c:v>
                </c:pt>
                <c:pt idx="78">
                  <c:v>22</c:v>
                </c:pt>
                <c:pt idx="79">
                  <c:v>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DA01-4E1F-A863-9C0857CF4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891264"/>
        <c:axId val="162892800"/>
      </c:lineChart>
      <c:catAx>
        <c:axId val="16289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786">
            <a:solidFill>
              <a:srgbClr val="333333"/>
            </a:solidFill>
            <a:prstDash val="solid"/>
          </a:ln>
        </c:spPr>
        <c:txPr>
          <a:bodyPr rot="0" vert="eaVert"/>
          <a:lstStyle/>
          <a:p>
            <a:pPr>
              <a:defRPr/>
            </a:pPr>
            <a:endParaRPr lang="sv-SE"/>
          </a:p>
        </c:txPr>
        <c:crossAx val="16289280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62892800"/>
        <c:scaling>
          <c:orientation val="minMax"/>
          <c:max val="80"/>
          <c:min val="-40"/>
        </c:scaling>
        <c:delete val="0"/>
        <c:axPos val="l"/>
        <c:majorGridlines>
          <c:spPr>
            <a:ln w="11142">
              <a:solidFill>
                <a:srgbClr val="C0C0C0"/>
              </a:solidFill>
              <a:prstDash val="solid"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ln w="8357">
            <a:noFill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162891264"/>
        <c:crosses val="autoZero"/>
        <c:crossBetween val="between"/>
        <c:majorUnit val="10"/>
        <c:minorUnit val="2"/>
      </c:valAx>
      <c:spPr>
        <a:noFill/>
        <a:ln w="22285">
          <a:noFill/>
        </a:ln>
      </c:spPr>
    </c:plotArea>
    <c:legend>
      <c:legendPos val="t"/>
      <c:layout>
        <c:manualLayout>
          <c:xMode val="edge"/>
          <c:yMode val="edge"/>
          <c:x val="0.16114055787454468"/>
          <c:y val="0"/>
          <c:w val="0.67458633731019524"/>
          <c:h val="0.15735335123952823"/>
        </c:manualLayout>
      </c:layout>
      <c:overlay val="0"/>
      <c:spPr>
        <a:solidFill>
          <a:schemeClr val="bg1"/>
        </a:solidFill>
        <a:ln w="22285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Gill Sans MT" pitchFamily="34" charset="0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A3295-62CB-46B6-BBB2-CF7CC4B6C3E5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45025"/>
            <a:ext cx="5337175" cy="439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90838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286875"/>
            <a:ext cx="2890838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E5E92-BEF4-43B5-A881-487CB94E1C2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95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33475" y="1270000"/>
            <a:ext cx="53975" cy="4751388"/>
          </a:xfrm>
          <a:prstGeom prst="rect">
            <a:avLst/>
          </a:prstGeom>
          <a:solidFill>
            <a:srgbClr val="2247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77938" y="692150"/>
            <a:ext cx="53975" cy="4751388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38475"/>
            <a:ext cx="7772400" cy="1470025"/>
          </a:xfrm>
        </p:spPr>
        <p:txBody>
          <a:bodyPr/>
          <a:lstStyle>
            <a:lvl1pPr algn="r">
              <a:defRPr sz="3600">
                <a:solidFill>
                  <a:srgbClr val="22476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4941888"/>
            <a:ext cx="6400800" cy="1752600"/>
          </a:xfrm>
        </p:spPr>
        <p:txBody>
          <a:bodyPr/>
          <a:lstStyle>
            <a:lvl1pPr marL="0" indent="0" algn="r">
              <a:buFont typeface="Marlett" pitchFamily="2" charset="2"/>
              <a:buNone/>
              <a:defRPr>
                <a:solidFill>
                  <a:srgbClr val="808080"/>
                </a:solidFill>
                <a:latin typeface="Gill Sans MT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2" descr="P:\_Demoskop\Grafisk Profil\Logga med ny färg, Justin Kas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83869"/>
            <a:ext cx="1584000" cy="40882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D41B7-97A0-474B-9458-8D867E68E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2ADF8-D34D-4207-BCA3-810F2E178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5894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5894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082A-C6A4-4C06-AB8E-27AEAB034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33475" y="1270000"/>
            <a:ext cx="53975" cy="4751388"/>
          </a:xfrm>
          <a:prstGeom prst="rect">
            <a:avLst/>
          </a:prstGeom>
          <a:solidFill>
            <a:srgbClr val="2247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77938" y="692150"/>
            <a:ext cx="53975" cy="4751388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38475"/>
            <a:ext cx="7772400" cy="1470025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4941888"/>
            <a:ext cx="6400800" cy="1752600"/>
          </a:xfrm>
        </p:spPr>
        <p:txBody>
          <a:bodyPr/>
          <a:lstStyle>
            <a:lvl1pPr marL="0" indent="0" algn="r">
              <a:buFont typeface="Marlett" pitchFamily="2" charset="2"/>
              <a:buNone/>
              <a:defRPr>
                <a:solidFill>
                  <a:srgbClr val="808080"/>
                </a:solidFill>
                <a:latin typeface="Trebuchet MS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2" descr="P:\_Demoskop\Grafisk Profil\Logga med ny färg, Justin Kas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83869"/>
            <a:ext cx="1584000" cy="40882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104B-D8A0-46D2-B6A7-A719B3300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924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3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 flipV="1">
            <a:off x="693738" y="3851275"/>
            <a:ext cx="7737475" cy="36513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138E1-C6B1-43EE-9512-E5D4DC397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16200000" flipV="1">
            <a:off x="4896545" y="3716480"/>
            <a:ext cx="4572000" cy="36513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44538" y="1412875"/>
            <a:ext cx="7643812" cy="4525963"/>
          </a:xfrm>
        </p:spPr>
        <p:txBody>
          <a:bodyPr/>
          <a:lstStyle/>
          <a:p>
            <a:pPr lvl="0"/>
            <a:endParaRPr lang="sv-SE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E3DE-E648-4AD6-8D1E-092C09B8F2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538" y="1412875"/>
            <a:ext cx="3744912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12875"/>
            <a:ext cx="37465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80A23-F6F0-446E-8C39-BD20CCEAA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536B9-18D1-41A0-A8D4-2F6212A1CB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23CE-5AD2-4830-9C5B-D6C1217F1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74B16-7C05-4695-AE8A-7ED31AE3C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D41B7-97A0-474B-9458-8D867E68EF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23CE-5AD2-4830-9C5B-D6C1217F1E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2ADF8-D34D-4207-BCA3-810F2E1787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5894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5894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082A-C6A4-4C06-AB8E-27AEAB034B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2ADF8-D34D-4207-BCA3-810F2E178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5894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589438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082A-C6A4-4C06-AB8E-27AEAB034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F4EA-F653-4AF7-8987-1EE4A9F6B5CB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5E59-FE41-41F9-9869-E9A0554BA9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F4EA-F653-4AF7-8987-1EE4A9F6B5CB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5E59-FE41-41F9-9869-E9A0554BA9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F4EA-F653-4AF7-8987-1EE4A9F6B5CB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5E59-FE41-41F9-9869-E9A0554BA9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F4EA-F653-4AF7-8987-1EE4A9F6B5CB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5E59-FE41-41F9-9869-E9A0554BA9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F4EA-F653-4AF7-8987-1EE4A9F6B5CB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5E59-FE41-41F9-9869-E9A0554BA9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F4EA-F653-4AF7-8987-1EE4A9F6B5CB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5E59-FE41-41F9-9869-E9A0554BA9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104B-D8A0-46D2-B6A7-A719B3300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924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3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 flipV="1">
            <a:off x="693738" y="3851275"/>
            <a:ext cx="7737475" cy="36513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F4EA-F653-4AF7-8987-1EE4A9F6B5CB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5E59-FE41-41F9-9869-E9A0554BA9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F4EA-F653-4AF7-8987-1EE4A9F6B5CB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5E59-FE41-41F9-9869-E9A0554BA9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F4EA-F653-4AF7-8987-1EE4A9F6B5CB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5E59-FE41-41F9-9869-E9A0554BA9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F4EA-F653-4AF7-8987-1EE4A9F6B5CB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5E59-FE41-41F9-9869-E9A0554BA9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F4EA-F653-4AF7-8987-1EE4A9F6B5CB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5E59-FE41-41F9-9869-E9A0554BA9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F4EA-F653-4AF7-8987-1EE4A9F6B5CB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D5E59-FE41-41F9-9869-E9A0554BA9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D585-D112-45C1-A6E5-26B4CD7D4C2D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1687-A880-43A1-BE61-F404E3AD764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D585-D112-45C1-A6E5-26B4CD7D4C2D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1687-A880-43A1-BE61-F404E3AD764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D585-D112-45C1-A6E5-26B4CD7D4C2D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1687-A880-43A1-BE61-F404E3AD764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D585-D112-45C1-A6E5-26B4CD7D4C2D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1687-A880-43A1-BE61-F404E3AD764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138E1-C6B1-43EE-9512-E5D4DC397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 flipV="1">
            <a:off x="866775" y="982663"/>
            <a:ext cx="7377113" cy="31750"/>
          </a:xfrm>
          <a:prstGeom prst="rect">
            <a:avLst/>
          </a:prstGeom>
          <a:gradFill rotWithShape="1"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D585-D112-45C1-A6E5-26B4CD7D4C2D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1687-A880-43A1-BE61-F404E3AD764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D585-D112-45C1-A6E5-26B4CD7D4C2D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1687-A880-43A1-BE61-F404E3AD764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D585-D112-45C1-A6E5-26B4CD7D4C2D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1687-A880-43A1-BE61-F404E3AD764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D585-D112-45C1-A6E5-26B4CD7D4C2D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1687-A880-43A1-BE61-F404E3AD764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D585-D112-45C1-A6E5-26B4CD7D4C2D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1687-A880-43A1-BE61-F404E3AD764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D585-D112-45C1-A6E5-26B4CD7D4C2D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1687-A880-43A1-BE61-F404E3AD764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D585-D112-45C1-A6E5-26B4CD7D4C2D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1687-A880-43A1-BE61-F404E3AD764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33475" y="1270000"/>
            <a:ext cx="53975" cy="4751388"/>
          </a:xfrm>
          <a:prstGeom prst="rect">
            <a:avLst/>
          </a:prstGeom>
          <a:solidFill>
            <a:srgbClr val="2247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77938" y="692150"/>
            <a:ext cx="53975" cy="4751388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38475"/>
            <a:ext cx="7772400" cy="1470025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4941888"/>
            <a:ext cx="6400800" cy="1752600"/>
          </a:xfrm>
        </p:spPr>
        <p:txBody>
          <a:bodyPr/>
          <a:lstStyle>
            <a:lvl1pPr marL="0" indent="0" algn="r">
              <a:buFont typeface="Marlett" pitchFamily="2" charset="2"/>
              <a:buNone/>
              <a:defRPr sz="1600">
                <a:solidFill>
                  <a:srgbClr val="808080"/>
                </a:solidFill>
                <a:latin typeface="Gill Sans MT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2" descr="P:\_Demoskop\Grafisk Profil\Logga med ny färg, Justin Kas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246" y="283869"/>
            <a:ext cx="1584000" cy="40882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100">
                <a:latin typeface="Gill Sans MT" pitchFamily="34" charset="0"/>
              </a:defRPr>
            </a:lvl1pPr>
          </a:lstStyle>
          <a:p>
            <a:pPr>
              <a:defRPr/>
            </a:pPr>
            <a:fld id="{799B104B-D8A0-46D2-B6A7-A719B33009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924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3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 flipV="1">
            <a:off x="693738" y="3851275"/>
            <a:ext cx="7737475" cy="36513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138E1-C6B1-43EE-9512-E5D4DC397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 flipV="1">
            <a:off x="866775" y="982663"/>
            <a:ext cx="7377113" cy="31750"/>
          </a:xfrm>
          <a:prstGeom prst="rect">
            <a:avLst/>
          </a:prstGeom>
          <a:gradFill rotWithShape="1"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16200000" flipV="1">
            <a:off x="4896545" y="3716480"/>
            <a:ext cx="4572000" cy="36513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44538" y="1412875"/>
            <a:ext cx="7643812" cy="4525963"/>
          </a:xfrm>
        </p:spPr>
        <p:txBody>
          <a:bodyPr/>
          <a:lstStyle/>
          <a:p>
            <a:pPr lvl="0"/>
            <a:endParaRPr lang="sv-SE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E3DE-E648-4AD6-8D1E-092C09B8F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538" y="1412875"/>
            <a:ext cx="3744912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12875"/>
            <a:ext cx="37465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80A23-F6F0-446E-8C39-BD20CCEAA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536B9-18D1-41A0-A8D4-2F6212A1C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74B16-7C05-4695-AE8A-7ED31AE3C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D41B7-97A0-474B-9458-8D867E68E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23CE-5AD2-4830-9C5B-D6C1217F1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2ADF8-D34D-4207-BCA3-810F2E1787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5894388"/>
          </a:xfrm>
        </p:spPr>
        <p:txBody>
          <a:bodyPr vert="eaVer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589438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082A-C6A4-4C06-AB8E-27AEAB034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16200000" flipV="1">
            <a:off x="4896545" y="3716480"/>
            <a:ext cx="4572000" cy="36513"/>
          </a:xfrm>
          <a:prstGeom prst="rect">
            <a:avLst/>
          </a:prstGeom>
          <a:gradFill rotWithShape="1"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33475" y="1270000"/>
            <a:ext cx="53975" cy="4751388"/>
          </a:xfrm>
          <a:prstGeom prst="rect">
            <a:avLst/>
          </a:prstGeom>
          <a:solidFill>
            <a:srgbClr val="2247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77938" y="692150"/>
            <a:ext cx="53975" cy="4751388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38475"/>
            <a:ext cx="7772400" cy="1470025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4941888"/>
            <a:ext cx="6400800" cy="1752600"/>
          </a:xfrm>
        </p:spPr>
        <p:txBody>
          <a:bodyPr/>
          <a:lstStyle>
            <a:lvl1pPr marL="0" indent="0" algn="r">
              <a:buFont typeface="Marlett" pitchFamily="2" charset="2"/>
              <a:buNone/>
              <a:defRPr>
                <a:solidFill>
                  <a:srgbClr val="808080"/>
                </a:solidFill>
                <a:latin typeface="Gill Sans MT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2" descr="P:\_Demoskop\Grafisk Profil\Logga med ny färg, Justin Kas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246" y="283869"/>
            <a:ext cx="1584000" cy="40882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104B-D8A0-46D2-B6A7-A719B3300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924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3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 flipV="1">
            <a:off x="693738" y="3851275"/>
            <a:ext cx="7737475" cy="36513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138E1-C6B1-43EE-9512-E5D4DC397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 flipV="1">
            <a:off x="866775" y="982663"/>
            <a:ext cx="7377113" cy="3175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3B7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16200000" flipV="1">
            <a:off x="4896545" y="3716480"/>
            <a:ext cx="4572000" cy="36513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44538" y="1412875"/>
            <a:ext cx="7643812" cy="4525963"/>
          </a:xfrm>
        </p:spPr>
        <p:txBody>
          <a:bodyPr/>
          <a:lstStyle/>
          <a:p>
            <a:pPr lvl="0"/>
            <a:endParaRPr lang="sv-SE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E3DE-E648-4AD6-8D1E-092C09B8F2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538" y="1412875"/>
            <a:ext cx="3744912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12875"/>
            <a:ext cx="37465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80A23-F6F0-446E-8C39-BD20CCEAA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536B9-18D1-41A0-A8D4-2F6212A1CB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74B16-7C05-4695-AE8A-7ED31AE3C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D41B7-97A0-474B-9458-8D867E68EF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44538" y="1412875"/>
            <a:ext cx="7643812" cy="4525963"/>
          </a:xfrm>
        </p:spPr>
        <p:txBody>
          <a:bodyPr/>
          <a:lstStyle/>
          <a:p>
            <a:pPr lvl="0"/>
            <a:endParaRPr lang="sv-SE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E3DE-E648-4AD6-8D1E-092C09B8F2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23CE-5AD2-4830-9C5B-D6C1217F1E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2ADF8-D34D-4207-BCA3-810F2E1787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589438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5894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082A-C6A4-4C06-AB8E-27AEAB034B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33475" y="1270000"/>
            <a:ext cx="53975" cy="4751388"/>
          </a:xfrm>
          <a:prstGeom prst="rect">
            <a:avLst/>
          </a:prstGeom>
          <a:solidFill>
            <a:srgbClr val="2247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77938" y="692150"/>
            <a:ext cx="53975" cy="4751388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38475"/>
            <a:ext cx="7772400" cy="1470025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4941888"/>
            <a:ext cx="6400800" cy="1752600"/>
          </a:xfrm>
        </p:spPr>
        <p:txBody>
          <a:bodyPr/>
          <a:lstStyle>
            <a:lvl1pPr marL="0" indent="0" algn="r">
              <a:buFont typeface="Marlett" pitchFamily="2" charset="2"/>
              <a:buNone/>
              <a:defRPr>
                <a:solidFill>
                  <a:srgbClr val="808080"/>
                </a:solidFill>
                <a:latin typeface="Trebuchet MS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2" descr="P:\_Demoskop\Grafisk Profil\Logga med ny färg, Justin Kas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246" y="283869"/>
            <a:ext cx="1584000" cy="40882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104B-D8A0-46D2-B6A7-A719B3300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924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3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 flipV="1">
            <a:off x="693738" y="3851275"/>
            <a:ext cx="7737475" cy="36513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138E1-C6B1-43EE-9512-E5D4DC397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 flipV="1">
            <a:off x="866775" y="982663"/>
            <a:ext cx="7377113" cy="31750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16200000" flipV="1">
            <a:off x="4896545" y="3716480"/>
            <a:ext cx="4572000" cy="36513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44538" y="1412875"/>
            <a:ext cx="7643812" cy="4525963"/>
          </a:xfrm>
        </p:spPr>
        <p:txBody>
          <a:bodyPr/>
          <a:lstStyle/>
          <a:p>
            <a:pPr lvl="0"/>
            <a:endParaRPr lang="sv-SE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E3DE-E648-4AD6-8D1E-092C09B8F2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538" y="1412875"/>
            <a:ext cx="3744912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12875"/>
            <a:ext cx="37465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80A23-F6F0-446E-8C39-BD20CCEAA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538" y="1412875"/>
            <a:ext cx="3744912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12875"/>
            <a:ext cx="37465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80A23-F6F0-446E-8C39-BD20CCEAA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536B9-18D1-41A0-A8D4-2F6212A1CB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74B16-7C05-4695-AE8A-7ED31AE3C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D41B7-97A0-474B-9458-8D867E68EF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23CE-5AD2-4830-9C5B-D6C1217F1E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2ADF8-D34D-4207-BCA3-810F2E1787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5894388"/>
          </a:xfrm>
        </p:spPr>
        <p:txBody>
          <a:bodyPr vert="eaVert"/>
          <a:lstStyle>
            <a:lvl1pPr>
              <a:defRPr>
                <a:solidFill>
                  <a:srgbClr val="22476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5894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082A-C6A4-4C06-AB8E-27AEAB034B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4941888"/>
            <a:ext cx="6400800" cy="1752600"/>
          </a:xfrm>
        </p:spPr>
        <p:txBody>
          <a:bodyPr/>
          <a:lstStyle>
            <a:lvl1pPr marL="0" indent="0" algn="r">
              <a:buFont typeface="Marlett" pitchFamily="2" charset="2"/>
              <a:buNone/>
              <a:defRPr>
                <a:solidFill>
                  <a:srgbClr val="808080"/>
                </a:solidFill>
                <a:latin typeface="Gill Sans MT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1133475" y="1270000"/>
            <a:ext cx="53975" cy="4751388"/>
          </a:xfrm>
          <a:prstGeom prst="rect">
            <a:avLst/>
          </a:prstGeom>
          <a:solidFill>
            <a:srgbClr val="2247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1277938" y="692150"/>
            <a:ext cx="53975" cy="4751388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38475"/>
            <a:ext cx="7772400" cy="1470025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pic>
        <p:nvPicPr>
          <p:cNvPr id="10" name="Picture 2" descr="P:\_Demoskop\Grafisk Profil\Logga med ny färg, Justin Kas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246" y="283869"/>
            <a:ext cx="1584000" cy="40882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C6B11-D6DA-4F34-8BA3-9FA357E8AD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205A7-D6DD-45F0-8CD3-B2DF34F4C7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538" y="1412875"/>
            <a:ext cx="3744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12875"/>
            <a:ext cx="3746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21F45-35C8-46C2-94B7-854CCE2C14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536B9-18D1-41A0-A8D4-2F6212A1C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380F3-00B1-4E8A-9FCE-E10EB4A8EA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7EC28-2438-4105-B972-BDBDE7D70E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B603A-D72E-4DA3-A0CF-D17A835F76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53DCC-14CB-40A8-9800-07069E814A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115BC-6593-4787-8D87-0FFB4FE541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35BCD-924C-4456-923E-26A87CEBC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5894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5894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EA765-E5C1-44DF-8865-98FD219BA5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44538" y="1412875"/>
            <a:ext cx="7643812" cy="4525963"/>
          </a:xfrm>
        </p:spPr>
        <p:txBody>
          <a:bodyPr/>
          <a:lstStyle/>
          <a:p>
            <a:pPr lvl="0"/>
            <a:endParaRPr lang="sv-SE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80EE8-65E9-4AAF-B9A1-85F6CC893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104B-D8A0-46D2-B6A7-A719B3300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924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3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 flipV="1">
            <a:off x="693738" y="3851275"/>
            <a:ext cx="7737475" cy="36513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33475" y="1270000"/>
            <a:ext cx="53975" cy="4751388"/>
          </a:xfrm>
          <a:prstGeom prst="rect">
            <a:avLst/>
          </a:prstGeom>
          <a:solidFill>
            <a:srgbClr val="2247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77938" y="692150"/>
            <a:ext cx="53975" cy="4751388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38475"/>
            <a:ext cx="7772400" cy="1470025"/>
          </a:xfrm>
        </p:spPr>
        <p:txBody>
          <a:bodyPr/>
          <a:lstStyle>
            <a:lvl1pPr algn="r">
              <a:defRPr sz="3600">
                <a:solidFill>
                  <a:srgbClr val="22476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4941888"/>
            <a:ext cx="6400800" cy="1752600"/>
          </a:xfrm>
        </p:spPr>
        <p:txBody>
          <a:bodyPr/>
          <a:lstStyle>
            <a:lvl1pPr marL="0" indent="0" algn="r">
              <a:buFont typeface="Marlett" pitchFamily="2" charset="2"/>
              <a:buNone/>
              <a:defRPr>
                <a:solidFill>
                  <a:srgbClr val="808080"/>
                </a:solidFill>
                <a:latin typeface="Gill Sans MT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2" descr="P:\_Demoskop\Grafisk Profil\Logga med ny färg, Justin Kas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83869"/>
            <a:ext cx="1584000" cy="40882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74B16-7C05-4695-AE8A-7ED31AE3C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104B-D8A0-46D2-B6A7-A719B3300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924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3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 flipV="1">
            <a:off x="693738" y="3851275"/>
            <a:ext cx="7737475" cy="36513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138E1-C6B1-43EE-9512-E5D4DC397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 flipV="1">
            <a:off x="866775" y="982663"/>
            <a:ext cx="7377113" cy="31750"/>
          </a:xfrm>
          <a:prstGeom prst="rect">
            <a:avLst/>
          </a:prstGeom>
          <a:gradFill rotWithShape="1"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8FB1-14E4-4010-8C59-18540580A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16200000" flipV="1">
            <a:off x="4896545" y="3716480"/>
            <a:ext cx="4572000" cy="36513"/>
          </a:xfrm>
          <a:prstGeom prst="rect">
            <a:avLst/>
          </a:prstGeom>
          <a:gradFill>
            <a:gsLst>
              <a:gs pos="0">
                <a:srgbClr val="224768"/>
              </a:gs>
              <a:gs pos="100000">
                <a:srgbClr val="86AE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44538" y="1412875"/>
            <a:ext cx="7643812" cy="4525963"/>
          </a:xfrm>
        </p:spPr>
        <p:txBody>
          <a:bodyPr/>
          <a:lstStyle/>
          <a:p>
            <a:pPr lvl="0"/>
            <a:endParaRPr lang="sv-SE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E3DE-E648-4AD6-8D1E-092C09B8F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538" y="1412875"/>
            <a:ext cx="3744912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12875"/>
            <a:ext cx="37465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80A23-F6F0-446E-8C39-BD20CCEAA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536B9-18D1-41A0-A8D4-2F6212A1C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74B16-7C05-4695-AE8A-7ED31AE3C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D41B7-97A0-474B-9458-8D867E68E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23CE-5AD2-4830-9C5B-D6C1217F1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2" Type="http://schemas.openxmlformats.org/officeDocument/2006/relationships/slideLayout" Target="../slideLayouts/slideLayout7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0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4538" y="1412875"/>
            <a:ext cx="76438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rgbClr val="5F5F5F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602080-13E0-446C-8D0B-5510672D82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2" descr="P:\_Demoskop\Grafisk Profil\Logga med ny färg, Justin Kase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80312" y="6342066"/>
            <a:ext cx="1584000" cy="40882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 userDrawn="1"/>
        </p:nvSpPr>
        <p:spPr>
          <a:xfrm>
            <a:off x="0" y="6627168"/>
            <a:ext cx="19944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i="1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Copyright (c)  2018  Demoskop AB </a:t>
            </a:r>
            <a:endParaRPr lang="sv-SE" sz="1000" i="1" dirty="0">
              <a:solidFill>
                <a:schemeClr val="bg1">
                  <a:lumMod val="50000"/>
                </a:schemeClr>
              </a:solidFill>
              <a:latin typeface="Gill Sans M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6" r:id="rId4"/>
    <p:sldLayoutId id="2147483673" r:id="rId5"/>
    <p:sldLayoutId id="2147483672" r:id="rId6"/>
    <p:sldLayoutId id="2147483664" r:id="rId7"/>
    <p:sldLayoutId id="2147483667" r:id="rId8"/>
    <p:sldLayoutId id="2147483665" r:id="rId9"/>
    <p:sldLayoutId id="2147483668" r:id="rId10"/>
    <p:sldLayoutId id="2147483669" r:id="rId11"/>
    <p:sldLayoutId id="2147483670" r:id="rId12"/>
    <p:sldLayoutId id="21474836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224768"/>
          </a:solidFill>
          <a:latin typeface="Gill Sans M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600">
          <a:solidFill>
            <a:srgbClr val="333333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400">
          <a:solidFill>
            <a:srgbClr val="333333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300">
          <a:solidFill>
            <a:srgbClr val="333333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200">
          <a:solidFill>
            <a:srgbClr val="333333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</a:defRPr>
            </a:lvl1pPr>
          </a:lstStyle>
          <a:p>
            <a:fld id="{A96BF4EA-F653-4AF7-8987-1EE4A9F6B5CB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</a:defRPr>
            </a:lvl1pPr>
          </a:lstStyle>
          <a:p>
            <a:fld id="{34CD5E59-FE41-41F9-9869-E9A0554BA9FF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ill Sans M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</a:defRPr>
            </a:lvl1pPr>
          </a:lstStyle>
          <a:p>
            <a:fld id="{402FD585-D112-45C1-A6E5-26B4CD7D4C2D}" type="datetimeFigureOut">
              <a:rPr lang="sv-SE" smtClean="0"/>
              <a:pPr/>
              <a:t>2018-08-12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</a:defRPr>
            </a:lvl1pPr>
          </a:lstStyle>
          <a:p>
            <a:fld id="{C41C1687-A880-43A1-BE61-F404E3AD764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ill Sans M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4538" y="1412875"/>
            <a:ext cx="76438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rgbClr val="5F5F5F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602080-13E0-446C-8D0B-5510672D82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2" descr="P:\_Demoskop\Grafisk Profil\Logga med ny färg, Justin Kase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80312" y="6332541"/>
            <a:ext cx="1584000" cy="40882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224768"/>
          </a:solidFill>
          <a:latin typeface="Gill Sans M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600">
          <a:solidFill>
            <a:srgbClr val="333333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400">
          <a:solidFill>
            <a:srgbClr val="333333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300">
          <a:solidFill>
            <a:srgbClr val="333333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200">
          <a:solidFill>
            <a:srgbClr val="333333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4538" y="1412875"/>
            <a:ext cx="76438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rgbClr val="5F5F5F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602080-13E0-446C-8D0B-5510672D82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2" descr="http://skog.sodra.com/Upload/Bilder/S%c3%84N-logo.png"/>
          <p:cNvPicPr>
            <a:picLocks noChangeAspect="1" noChangeArrowheads="1"/>
          </p:cNvPicPr>
          <p:nvPr userDrawn="1"/>
        </p:nvPicPr>
        <p:blipFill>
          <a:blip r:embed="rId15" cstate="print"/>
          <a:srcRect r="52121"/>
          <a:stretch>
            <a:fillRect/>
          </a:stretch>
        </p:blipFill>
        <p:spPr bwMode="auto">
          <a:xfrm>
            <a:off x="91602" y="44624"/>
            <a:ext cx="1160079" cy="403820"/>
          </a:xfrm>
          <a:prstGeom prst="rect">
            <a:avLst/>
          </a:prstGeom>
          <a:noFill/>
        </p:spPr>
      </p:pic>
      <p:pic>
        <p:nvPicPr>
          <p:cNvPr id="7" name="Picture 2" descr="P:\_Demoskop\Grafisk Profil\Logga med ny färg, Justin Kase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80312" y="6332541"/>
            <a:ext cx="1584000" cy="40882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dirty="0" smtClean="0">
          <a:solidFill>
            <a:srgbClr val="224768"/>
          </a:solidFill>
          <a:latin typeface="Gill Sans M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600">
          <a:solidFill>
            <a:srgbClr val="333333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400">
          <a:solidFill>
            <a:srgbClr val="333333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300">
          <a:solidFill>
            <a:srgbClr val="333333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200">
          <a:solidFill>
            <a:srgbClr val="333333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4538" y="1412875"/>
            <a:ext cx="76438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rgbClr val="5F5F5F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602080-13E0-446C-8D0B-5510672D82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3" descr="P:\_Kund\FORS\0008\Bilder\FM_detalj_RGB_komprimerad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89037" y="188640"/>
            <a:ext cx="257583" cy="792088"/>
          </a:xfrm>
          <a:prstGeom prst="rect">
            <a:avLst/>
          </a:prstGeom>
          <a:noFill/>
        </p:spPr>
      </p:pic>
      <p:pic>
        <p:nvPicPr>
          <p:cNvPr id="7" name="Picture 2" descr="P:\_Demoskop\Grafisk Profil\Logga med ny färg, Justin Kase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80312" y="6332541"/>
            <a:ext cx="1584000" cy="40882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dirty="0" smtClean="0">
          <a:solidFill>
            <a:srgbClr val="224768"/>
          </a:solidFill>
          <a:latin typeface="Gill Sans M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600">
          <a:solidFill>
            <a:srgbClr val="333333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400">
          <a:solidFill>
            <a:srgbClr val="333333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300">
          <a:solidFill>
            <a:srgbClr val="333333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200">
          <a:solidFill>
            <a:srgbClr val="333333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4538" y="1412875"/>
            <a:ext cx="76438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rgbClr val="5F5F5F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1D0C04-C6BB-4234-913E-554C2B87C8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68313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i="1" dirty="0">
                <a:solidFill>
                  <a:srgbClr val="333333"/>
                </a:solidFill>
              </a:rPr>
              <a:t> </a:t>
            </a:r>
            <a:br>
              <a:rPr lang="en-US" sz="800" i="1" dirty="0">
                <a:solidFill>
                  <a:srgbClr val="333333"/>
                </a:solidFill>
              </a:rPr>
            </a:br>
            <a:endParaRPr lang="sv-SE" sz="800" i="1" dirty="0">
              <a:solidFill>
                <a:srgbClr val="333333"/>
              </a:solidFill>
            </a:endParaRPr>
          </a:p>
        </p:txBody>
      </p:sp>
      <p:pic>
        <p:nvPicPr>
          <p:cNvPr id="7" name="Picture 3" descr="P:\_Kund\FORS\0008\Bilder\FM_detalj_RGB_komprimerad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89037" y="188640"/>
            <a:ext cx="257583" cy="792088"/>
          </a:xfrm>
          <a:prstGeom prst="rect">
            <a:avLst/>
          </a:prstGeom>
          <a:noFill/>
        </p:spPr>
      </p:pic>
      <p:pic>
        <p:nvPicPr>
          <p:cNvPr id="8" name="Picture 2" descr="P:\_Demoskop\Grafisk Profil\Logga med ny färg, Justin Kase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80312" y="6332541"/>
            <a:ext cx="1584000" cy="40882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3852"/>
          </a:solidFill>
          <a:latin typeface="Gill Sans M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600">
          <a:solidFill>
            <a:srgbClr val="333333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400">
          <a:solidFill>
            <a:srgbClr val="333333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300">
          <a:solidFill>
            <a:srgbClr val="333333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200">
          <a:solidFill>
            <a:srgbClr val="333333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4538" y="1412875"/>
            <a:ext cx="76438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rgbClr val="5F5F5F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602080-13E0-446C-8D0B-5510672D82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27168"/>
            <a:ext cx="19271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i="1" dirty="0">
                <a:solidFill>
                  <a:srgbClr val="FFFFFF">
                    <a:lumMod val="50000"/>
                  </a:srgbClr>
                </a:solidFill>
                <a:latin typeface="Gill Sans MT" pitchFamily="34" charset="0"/>
              </a:rPr>
              <a:t>Copyright (c)  2016  Demoskop AB </a:t>
            </a:r>
            <a:endParaRPr lang="sv-SE" sz="1000" i="1" dirty="0">
              <a:solidFill>
                <a:srgbClr val="FFFFFF">
                  <a:lumMod val="50000"/>
                </a:srgbClr>
              </a:solidFill>
              <a:latin typeface="Gill Sans MT" pitchFamily="34" charset="0"/>
            </a:endParaRPr>
          </a:p>
        </p:txBody>
      </p:sp>
      <p:pic>
        <p:nvPicPr>
          <p:cNvPr id="8" name="Picture 2" descr="P:\_Demoskop\Grafisk Profil\Logga med ny färg, Justin Kase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80312" y="6332541"/>
            <a:ext cx="1584000" cy="40882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224768"/>
          </a:solidFill>
          <a:latin typeface="Gill Sans M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600">
          <a:solidFill>
            <a:srgbClr val="333333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400">
          <a:solidFill>
            <a:srgbClr val="333333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300">
          <a:solidFill>
            <a:srgbClr val="333333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200">
          <a:solidFill>
            <a:srgbClr val="333333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4538" y="1412875"/>
            <a:ext cx="76438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rgbClr val="5F5F5F"/>
                </a:solidFill>
                <a:latin typeface="Gill Sans MT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602080-13E0-446C-8D0B-5510672D82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3" descr="P:\_Kund\FORS\0008\Bilder\FM_detalj_RGB_komprimerad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89037" y="188640"/>
            <a:ext cx="257583" cy="792088"/>
          </a:xfrm>
          <a:prstGeom prst="rect">
            <a:avLst/>
          </a:prstGeom>
          <a:noFill/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8313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i="1" dirty="0">
                <a:solidFill>
                  <a:srgbClr val="333333"/>
                </a:solidFill>
              </a:rPr>
              <a:t> </a:t>
            </a:r>
            <a:br>
              <a:rPr lang="en-US" sz="800" i="1" dirty="0">
                <a:solidFill>
                  <a:srgbClr val="333333"/>
                </a:solidFill>
              </a:rPr>
            </a:br>
            <a:endParaRPr lang="sv-SE" sz="800" i="1" dirty="0">
              <a:solidFill>
                <a:srgbClr val="333333"/>
              </a:solidFill>
            </a:endParaRPr>
          </a:p>
        </p:txBody>
      </p:sp>
      <p:pic>
        <p:nvPicPr>
          <p:cNvPr id="9" name="Picture 2" descr="P:\_Demoskop\Grafisk Profil\Logga med ny färg, Justin Kase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80312" y="6332541"/>
            <a:ext cx="1584000" cy="40882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3852"/>
          </a:solidFill>
          <a:latin typeface="Gill Sans M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00008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600">
          <a:solidFill>
            <a:srgbClr val="333333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400">
          <a:solidFill>
            <a:srgbClr val="333333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300">
          <a:solidFill>
            <a:srgbClr val="333333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200">
          <a:solidFill>
            <a:srgbClr val="333333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Marlett" pitchFamily="2" charset="2"/>
        <a:buChar char="4"/>
        <a:defRPr sz="1100">
          <a:solidFill>
            <a:srgbClr val="333333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Prisutveckling på villor och bostadsrätter det närmaste året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58FB1-14E4-4010-8C59-18540580AB7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9552" y="1700808"/>
            <a:ext cx="358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100" b="0" dirty="0">
                <a:solidFill>
                  <a:schemeClr val="bg2"/>
                </a:solidFill>
                <a:latin typeface="Gill Sans MT" pitchFamily="34" charset="0"/>
              </a:rPr>
              <a:t>%</a:t>
            </a:r>
            <a:endParaRPr lang="en-US" sz="1100" b="0" dirty="0">
              <a:solidFill>
                <a:schemeClr val="bg2"/>
              </a:solidFill>
              <a:latin typeface="Gill Sans MT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923849"/>
              </p:ext>
            </p:extLst>
          </p:nvPr>
        </p:nvGraphicFramePr>
        <p:xfrm>
          <a:off x="395536" y="1484783"/>
          <a:ext cx="8640960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Boprisindikatorn 2003-2018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58FB1-14E4-4010-8C59-18540580AB7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50206"/>
              </p:ext>
            </p:extLst>
          </p:nvPr>
        </p:nvGraphicFramePr>
        <p:xfrm>
          <a:off x="467544" y="1412776"/>
          <a:ext cx="8424936" cy="4536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351223" y="823913"/>
            <a:ext cx="69781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sv-SE" sz="1600" i="1" dirty="0">
                <a:latin typeface="Gill Sans MT" pitchFamily="34" charset="0"/>
              </a:rPr>
              <a:t>Skillnaden mellan dem som tror att bostadspriserna kommer att öka det närmaste året </a:t>
            </a:r>
          </a:p>
          <a:p>
            <a:pPr algn="ctr"/>
            <a:r>
              <a:rPr lang="sv-SE" sz="1600" i="1" dirty="0">
                <a:latin typeface="Gill Sans MT" pitchFamily="34" charset="0"/>
              </a:rPr>
              <a:t>jämfört med dem som tror de kommer att minska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Typ av lån på sin bostad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58FB1-14E4-4010-8C59-18540580AB7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33375" y="1500188"/>
            <a:ext cx="358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100" b="0" dirty="0">
                <a:solidFill>
                  <a:schemeClr val="bg2"/>
                </a:solidFill>
                <a:latin typeface="Verdana" pitchFamily="34" charset="0"/>
              </a:rPr>
              <a:t>%</a:t>
            </a:r>
            <a:endParaRPr lang="en-US" sz="1100" b="0" dirty="0">
              <a:solidFill>
                <a:schemeClr val="bg2"/>
              </a:solidFill>
              <a:latin typeface="Verdana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288916"/>
              </p:ext>
            </p:extLst>
          </p:nvPr>
        </p:nvGraphicFramePr>
        <p:xfrm>
          <a:off x="323528" y="1484783"/>
          <a:ext cx="8742850" cy="489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Andel av de som har rörlig ränta som tror de kommer att binda räntorna inom tre månader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58FB1-14E4-4010-8C59-18540580AB7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33375" y="1500188"/>
            <a:ext cx="358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100" b="0" dirty="0">
                <a:solidFill>
                  <a:schemeClr val="bg2"/>
                </a:solidFill>
                <a:latin typeface="Verdana" pitchFamily="34" charset="0"/>
              </a:rPr>
              <a:t>%</a:t>
            </a:r>
            <a:endParaRPr lang="en-US" sz="1100" b="0" dirty="0">
              <a:solidFill>
                <a:schemeClr val="bg2"/>
              </a:solidFill>
              <a:latin typeface="Verdana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16078"/>
              </p:ext>
            </p:extLst>
          </p:nvPr>
        </p:nvGraphicFramePr>
        <p:xfrm>
          <a:off x="251520" y="1484783"/>
          <a:ext cx="8814858" cy="4931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Genomsnittet av hushållens tro om reporäntans nivå om ett år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58FB1-14E4-4010-8C59-18540580AB7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9552" y="2132856"/>
            <a:ext cx="358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100" b="0" dirty="0">
                <a:solidFill>
                  <a:schemeClr val="bg2"/>
                </a:solidFill>
                <a:latin typeface="Verdana" pitchFamily="34" charset="0"/>
              </a:rPr>
              <a:t>%</a:t>
            </a:r>
            <a:endParaRPr lang="en-US" sz="1100" b="0" dirty="0">
              <a:solidFill>
                <a:schemeClr val="bg2"/>
              </a:solidFill>
              <a:latin typeface="Verdana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182381"/>
              </p:ext>
            </p:extLst>
          </p:nvPr>
        </p:nvGraphicFramePr>
        <p:xfrm>
          <a:off x="395536" y="1484784"/>
          <a:ext cx="8494346" cy="4752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v-SE" sz="2800" dirty="0"/>
              <a:t>Boprisindikatorn per region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58FB1-14E4-4010-8C59-18540580AB7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35467"/>
              </p:ext>
            </p:extLst>
          </p:nvPr>
        </p:nvGraphicFramePr>
        <p:xfrm>
          <a:off x="467544" y="1556792"/>
          <a:ext cx="8108418" cy="4536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23728" y="5877272"/>
            <a:ext cx="48245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>
                <a:latin typeface="Gill Sans MT" pitchFamily="34" charset="0"/>
                <a:ea typeface="Times New Roman"/>
                <a:cs typeface="Arial"/>
              </a:rPr>
              <a:t>Boprisindikator är skillnaden mellan andelen hushåll som tror på</a:t>
            </a:r>
          </a:p>
          <a:p>
            <a:r>
              <a:rPr lang="sv-SE" sz="1000" dirty="0">
                <a:latin typeface="Gill Sans MT" pitchFamily="34" charset="0"/>
                <a:ea typeface="Times New Roman"/>
                <a:cs typeface="Arial"/>
              </a:rPr>
              <a:t>stigande bostadspriser och andelen som tror på fallande priser. </a:t>
            </a:r>
          </a:p>
          <a:p>
            <a:r>
              <a:rPr lang="sv-SE" sz="1000" dirty="0">
                <a:latin typeface="Gill Sans MT" pitchFamily="34" charset="0"/>
                <a:ea typeface="Times New Roman"/>
                <a:cs typeface="Arial"/>
              </a:rPr>
              <a:t>Värdena i grafen är det genomsnittliga värdet av de två senaste månaderna.</a:t>
            </a:r>
            <a:endParaRPr lang="sv-SE" sz="1000" dirty="0">
              <a:latin typeface="Gill Sans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0432" y="3861048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>
                <a:latin typeface="Gill Sans MT" pitchFamily="34" charset="0"/>
              </a:rPr>
              <a:t>(Riket 20)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39552" y="1988840"/>
            <a:ext cx="358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b="0" dirty="0">
                <a:solidFill>
                  <a:schemeClr val="bg2"/>
                </a:solidFill>
                <a:latin typeface="Gill Sans MT" pitchFamily="34" charset="0"/>
                <a:cs typeface="Calibri" pitchFamily="34" charset="0"/>
              </a:rPr>
              <a:t>%</a:t>
            </a:r>
            <a:endParaRPr lang="en-US" sz="1200" b="0" dirty="0">
              <a:solidFill>
                <a:schemeClr val="bg2"/>
              </a:solidFill>
              <a:latin typeface="Gill Sans MT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ll Grafer08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EA890"/>
      </a:hlink>
      <a:folHlink>
        <a:srgbClr val="CC0000"/>
      </a:folHlink>
    </a:clrScheme>
    <a:fontScheme name="Mall Grafer08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ll Grafer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66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E35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DF8881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Mall Grafer08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EA890"/>
      </a:hlink>
      <a:folHlink>
        <a:srgbClr val="CC0000"/>
      </a:folHlink>
    </a:clrScheme>
    <a:fontScheme name="Mall Grafer08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ll Grafer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66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E35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DF8881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Mall Grafer08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EA890"/>
      </a:hlink>
      <a:folHlink>
        <a:srgbClr val="CC0000"/>
      </a:folHlink>
    </a:clrScheme>
    <a:fontScheme name="Mall Grafer08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ll Grafer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66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E35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DF8881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Mall Grafer08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EA890"/>
      </a:hlink>
      <a:folHlink>
        <a:srgbClr val="CC0000"/>
      </a:folHlink>
    </a:clrScheme>
    <a:fontScheme name="Mall Grafer08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ll Grafer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66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E35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DF8881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Mall Grafer08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EA890"/>
      </a:hlink>
      <a:folHlink>
        <a:srgbClr val="CC0000"/>
      </a:folHlink>
    </a:clrScheme>
    <a:fontScheme name="Mall Grafer08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ll Grafer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66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E35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DF8881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Mall Grafer08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EA890"/>
      </a:hlink>
      <a:folHlink>
        <a:srgbClr val="CC0000"/>
      </a:folHlink>
    </a:clrScheme>
    <a:fontScheme name="Mall Grafer08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ll Grafer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66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E35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DF8881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Mall Grafer08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EA890"/>
      </a:hlink>
      <a:folHlink>
        <a:srgbClr val="CC0000"/>
      </a:folHlink>
    </a:clrScheme>
    <a:fontScheme name="Mall Grafer08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ll Grafer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 Grafer08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66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E35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 Grafer08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DF8881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Mall Grafer08</vt:lpstr>
      <vt:lpstr>1_Custom Design</vt:lpstr>
      <vt:lpstr>Custom Design</vt:lpstr>
      <vt:lpstr>1_Mall Grafer08</vt:lpstr>
      <vt:lpstr>2_Mall Grafer08</vt:lpstr>
      <vt:lpstr>3_Mall Grafer08</vt:lpstr>
      <vt:lpstr>7_Mall Grafer08</vt:lpstr>
      <vt:lpstr>4_Mall Grafer08</vt:lpstr>
      <vt:lpstr>5_Mall Grafer08</vt:lpstr>
      <vt:lpstr>Prisutveckling på villor och bostadsrätter det närmaste året</vt:lpstr>
      <vt:lpstr>Boprisindikatorn 2003-2018</vt:lpstr>
      <vt:lpstr>Typ av lån på sin bostad</vt:lpstr>
      <vt:lpstr>Andel av de som har rörlig ränta som tror de kommer att binda räntorna inom tre månader</vt:lpstr>
      <vt:lpstr>Genomsnittet av hushållens tro om reporäntans nivå om ett år</vt:lpstr>
      <vt:lpstr>Boprisindikatorn per region</vt:lpstr>
    </vt:vector>
  </TitlesOfParts>
  <Company>Kreab Gavin Anderson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Namnet på undersökningen Uppdragsgivarens namn</dc:title>
  <dc:creator>Lisa Forsberg</dc:creator>
  <cp:lastModifiedBy>Svensson, Gunilla</cp:lastModifiedBy>
  <cp:revision>1059</cp:revision>
  <dcterms:created xsi:type="dcterms:W3CDTF">2011-11-22T08:38:54Z</dcterms:created>
  <dcterms:modified xsi:type="dcterms:W3CDTF">2018-08-12T18:12:33Z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