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"/>
  </p:notesMasterIdLst>
  <p:sldIdLst>
    <p:sldId id="298" r:id="rId2"/>
    <p:sldId id="299" r:id="rId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000"/>
    <a:srgbClr val="0070C0"/>
    <a:srgbClr val="00FFFF"/>
    <a:srgbClr val="CC6600"/>
    <a:srgbClr val="FF0000"/>
    <a:srgbClr val="33CC33"/>
    <a:srgbClr val="336600"/>
    <a:srgbClr val="CC3300"/>
    <a:srgbClr val="62F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74" autoAdjust="0"/>
  </p:normalViewPr>
  <p:slideViewPr>
    <p:cSldViewPr>
      <p:cViewPr varScale="1">
        <p:scale>
          <a:sx n="60" d="100"/>
          <a:sy n="60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A99C9-38EC-4098-8B13-D2CDA7764BF7}" type="datetimeFigureOut">
              <a:rPr lang="fr-CA" smtClean="0"/>
              <a:t>2019-02-15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EE421-AF8B-4D42-B66B-EE4B8528AA9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280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February 15,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February 15,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February 15,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February 15,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February 15,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February 15,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February 15,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February 15,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February 15,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February 15,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February 15,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February 15,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6" y="155164"/>
            <a:ext cx="8907028" cy="65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6" y="161261"/>
            <a:ext cx="8907028" cy="65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22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1199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Clarté</vt:lpstr>
      <vt:lpstr>PowerPoint Presentation</vt:lpstr>
      <vt:lpstr>PowerPoint Presentation</vt:lpstr>
    </vt:vector>
  </TitlesOfParts>
  <Company>IAMGOLD 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Marie-France Bugnon</dc:creator>
  <cp:lastModifiedBy>KELLEY GOULIELMOS</cp:lastModifiedBy>
  <cp:revision>121</cp:revision>
  <cp:lastPrinted>2018-09-07T15:16:52Z</cp:lastPrinted>
  <dcterms:created xsi:type="dcterms:W3CDTF">2015-02-07T20:51:13Z</dcterms:created>
  <dcterms:modified xsi:type="dcterms:W3CDTF">2019-02-15T16:24:34Z</dcterms:modified>
</cp:coreProperties>
</file>