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93" r:id="rId2"/>
    <p:sldMasterId id="2147490662" r:id="rId3"/>
    <p:sldMasterId id="2147494019" r:id="rId4"/>
  </p:sldMasterIdLst>
  <p:notesMasterIdLst>
    <p:notesMasterId r:id="rId22"/>
  </p:notesMasterIdLst>
  <p:handoutMasterIdLst>
    <p:handoutMasterId r:id="rId23"/>
  </p:handoutMasterIdLst>
  <p:sldIdLst>
    <p:sldId id="266" r:id="rId5"/>
    <p:sldId id="404" r:id="rId6"/>
    <p:sldId id="406" r:id="rId7"/>
    <p:sldId id="387" r:id="rId8"/>
    <p:sldId id="410" r:id="rId9"/>
    <p:sldId id="386" r:id="rId10"/>
    <p:sldId id="412" r:id="rId11"/>
    <p:sldId id="419" r:id="rId12"/>
    <p:sldId id="403" r:id="rId13"/>
    <p:sldId id="418" r:id="rId14"/>
    <p:sldId id="413" r:id="rId15"/>
    <p:sldId id="417" r:id="rId16"/>
    <p:sldId id="398" r:id="rId17"/>
    <p:sldId id="405" r:id="rId18"/>
    <p:sldId id="420" r:id="rId19"/>
    <p:sldId id="421" r:id="rId20"/>
    <p:sldId id="414" r:id="rId21"/>
  </p:sldIdLst>
  <p:sldSz cx="9144000" cy="6858000" type="screen4x3"/>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25"/>
    <a:srgbClr val="171D28"/>
    <a:srgbClr val="2A6EBB"/>
    <a:srgbClr val="17375E"/>
    <a:srgbClr val="FB4F14"/>
    <a:srgbClr val="FF6600"/>
    <a:srgbClr val="69BE28"/>
    <a:srgbClr val="26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9859" autoAdjust="0"/>
    <p:restoredTop sz="98104" autoAdjust="0"/>
  </p:normalViewPr>
  <p:slideViewPr>
    <p:cSldViewPr snapToGrid="0" snapToObjects="1">
      <p:cViewPr varScale="1">
        <p:scale>
          <a:sx n="109" d="100"/>
          <a:sy n="109" d="100"/>
        </p:scale>
        <p:origin x="468" y="102"/>
      </p:cViewPr>
      <p:guideLst>
        <p:guide orient="horz" pos="2160"/>
        <p:guide pos="2880"/>
      </p:guideLst>
    </p:cSldViewPr>
  </p:slideViewPr>
  <p:outlineViewPr>
    <p:cViewPr>
      <p:scale>
        <a:sx n="33" d="100"/>
        <a:sy n="33" d="100"/>
      </p:scale>
      <p:origin x="0" y="1260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60" d="100"/>
          <a:sy n="60" d="100"/>
        </p:scale>
        <p:origin x="-2597" y="-115"/>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249" tIns="45625" rIns="91249" bIns="45625"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wrap="square" lIns="91249" tIns="45625" rIns="91249" bIns="45625" numCol="1" anchor="t" anchorCtr="0" compatLnSpc="1">
            <a:prstTxWarp prst="textNoShape">
              <a:avLst/>
            </a:prstTxWarp>
          </a:bodyPr>
          <a:lstStyle>
            <a:lvl1pPr algn="r" eaLnBrk="1" hangingPunct="1">
              <a:defRPr sz="1200">
                <a:latin typeface="Calibri" charset="0"/>
                <a:ea typeface="MS PGothic" charset="-128"/>
              </a:defRPr>
            </a:lvl1pPr>
          </a:lstStyle>
          <a:p>
            <a:pPr>
              <a:defRPr/>
            </a:pPr>
            <a:fld id="{E3193901-CEEB-470E-AB56-D809CA130126}" type="datetimeFigureOut">
              <a:rPr lang="en-US" altLang="en-US"/>
              <a:pPr>
                <a:defRPr/>
              </a:pPr>
              <a:t>2/24/2016</a:t>
            </a:fld>
            <a:endParaRPr lang="en-US" alt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249" tIns="45625" rIns="91249" bIns="45625"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249" tIns="45625" rIns="91249" bIns="45625" numCol="1" anchor="b" anchorCtr="0" compatLnSpc="1">
            <a:prstTxWarp prst="textNoShape">
              <a:avLst/>
            </a:prstTxWarp>
          </a:bodyPr>
          <a:lstStyle>
            <a:lvl1pPr algn="r" eaLnBrk="1" hangingPunct="1">
              <a:defRPr sz="1200">
                <a:latin typeface="Calibri" charset="0"/>
                <a:ea typeface="MS PGothic" charset="-128"/>
              </a:defRPr>
            </a:lvl1pPr>
          </a:lstStyle>
          <a:p>
            <a:pPr>
              <a:defRPr/>
            </a:pPr>
            <a:fld id="{45A20DED-045A-4737-841B-A6A9A11C89E5}" type="slidenum">
              <a:rPr lang="en-US" altLang="en-US"/>
              <a:pPr>
                <a:defRPr/>
              </a:pPr>
              <a:t>‹#›</a:t>
            </a:fld>
            <a:endParaRPr lang="en-US" altLang="en-US"/>
          </a:p>
        </p:txBody>
      </p:sp>
    </p:spTree>
    <p:extLst>
      <p:ext uri="{BB962C8B-B14F-4D97-AF65-F5344CB8AC3E}">
        <p14:creationId xmlns:p14="http://schemas.microsoft.com/office/powerpoint/2010/main" val="1726886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249" tIns="45625" rIns="91249" bIns="45625"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wrap="square" lIns="91249" tIns="45625" rIns="91249" bIns="45625" numCol="1" anchor="t" anchorCtr="0" compatLnSpc="1">
            <a:prstTxWarp prst="textNoShape">
              <a:avLst/>
            </a:prstTxWarp>
          </a:bodyPr>
          <a:lstStyle>
            <a:lvl1pPr algn="r" eaLnBrk="1" hangingPunct="1">
              <a:defRPr sz="1200">
                <a:latin typeface="Calibri" charset="0"/>
                <a:ea typeface="MS PGothic" charset="-128"/>
              </a:defRPr>
            </a:lvl1pPr>
          </a:lstStyle>
          <a:p>
            <a:pPr>
              <a:defRPr/>
            </a:pPr>
            <a:fld id="{E9F143B4-DE9A-48DE-B2F4-1379FA6AF87C}" type="datetimeFigureOut">
              <a:rPr lang="en-US" altLang="en-US"/>
              <a:pPr>
                <a:defRPr/>
              </a:pPr>
              <a:t>2/24/2016</a:t>
            </a:fld>
            <a:endParaRPr lang="en-US" altLang="en-US"/>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1249" tIns="45625" rIns="91249" bIns="45625" rtlCol="0" anchor="ctr"/>
          <a:lstStyle/>
          <a:p>
            <a:pPr lvl="0"/>
            <a:endParaRPr lang="en-US" noProof="0"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249" tIns="45625" rIns="91249" bIns="4562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1249" tIns="45625" rIns="91249" bIns="45625"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1249" tIns="45625" rIns="91249" bIns="45625" numCol="1" anchor="b" anchorCtr="0" compatLnSpc="1">
            <a:prstTxWarp prst="textNoShape">
              <a:avLst/>
            </a:prstTxWarp>
          </a:bodyPr>
          <a:lstStyle>
            <a:lvl1pPr algn="r" eaLnBrk="1" hangingPunct="1">
              <a:defRPr sz="1200">
                <a:latin typeface="Calibri" charset="0"/>
                <a:ea typeface="MS PGothic" charset="-128"/>
              </a:defRPr>
            </a:lvl1pPr>
          </a:lstStyle>
          <a:p>
            <a:pPr>
              <a:defRPr/>
            </a:pPr>
            <a:fld id="{79D19488-D2D2-4D37-9403-5F94608813EA}" type="slidenum">
              <a:rPr lang="en-US" altLang="en-US"/>
              <a:pPr>
                <a:defRPr/>
              </a:pPr>
              <a:t>‹#›</a:t>
            </a:fld>
            <a:endParaRPr lang="en-US" altLang="en-US"/>
          </a:p>
        </p:txBody>
      </p:sp>
    </p:spTree>
    <p:extLst>
      <p:ext uri="{BB962C8B-B14F-4D97-AF65-F5344CB8AC3E}">
        <p14:creationId xmlns:p14="http://schemas.microsoft.com/office/powerpoint/2010/main" val="31972575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8645A57-7AFF-49BF-9762-C543163354FB}"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4356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925B604-7F9A-4E38-9ECC-6C5F39FA0626}"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60284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044FD5-2761-44AE-8236-596BAEAF6F06}"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66574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5293A8-7C65-48EB-99D9-3372C11F531F}"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857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2DC4A3-31B3-4746-88A7-0375877A65E5}" type="slidenum">
              <a:rPr lang="en-US" altLang="en-US" smtClean="0">
                <a:solidFill>
                  <a:srgbClr val="000000"/>
                </a:solidFill>
                <a:latin typeface="Calibri" panose="020F0502020204030204" pitchFamily="34" charset="0"/>
              </a:rPr>
              <a:pPr/>
              <a:t>6</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43947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3A4ECB-FCFC-4192-A823-1986D776081A}" type="slidenum">
              <a:rPr lang="en-US" altLang="en-US" smtClean="0">
                <a:solidFill>
                  <a:srgbClr val="000000"/>
                </a:solidFill>
                <a:latin typeface="Calibri" panose="020F0502020204030204" pitchFamily="34" charset="0"/>
              </a:rPr>
              <a:pPr/>
              <a:t>9</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080032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genda ">
    <p:spTree>
      <p:nvGrpSpPr>
        <p:cNvPr id="1" name=""/>
        <p:cNvGrpSpPr/>
        <p:nvPr/>
      </p:nvGrpSpPr>
      <p:grpSpPr>
        <a:xfrm>
          <a:off x="0" y="0"/>
          <a:ext cx="0" cy="0"/>
          <a:chOff x="0" y="0"/>
          <a:chExt cx="0" cy="0"/>
        </a:xfrm>
      </p:grpSpPr>
      <p:sp>
        <p:nvSpPr>
          <p:cNvPr id="10" name="Rectangle 9"/>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sp>
        <p:nvSpPr>
          <p:cNvPr id="11" name="Rectangle 10"/>
          <p:cNvSpPr/>
          <p:nvPr userDrawn="1"/>
        </p:nvSpPr>
        <p:spPr>
          <a:xfrm rot="10800000" flipV="1">
            <a:off x="0" y="0"/>
            <a:ext cx="9144000" cy="704850"/>
          </a:xfrm>
          <a:prstGeom prst="rect">
            <a:avLst/>
          </a:prstGeom>
          <a:solidFill>
            <a:srgbClr val="F1AF24"/>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solidFill>
                <a:srgbClr val="30485D"/>
              </a:solidFill>
            </a:endParaRPr>
          </a:p>
        </p:txBody>
      </p:sp>
      <p:pic>
        <p:nvPicPr>
          <p:cNvPr id="12" name="Picture 3" descr="blankcover-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46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MS-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5588" y="203200"/>
            <a:ext cx="1084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userDrawn="1"/>
        </p:nvSpPr>
        <p:spPr bwMode="auto">
          <a:xfrm>
            <a:off x="201613" y="825500"/>
            <a:ext cx="1000125" cy="26035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Aft>
                <a:spcPts val="300"/>
              </a:spcAft>
              <a:defRPr/>
            </a:pPr>
            <a:r>
              <a:rPr lang="en-US" altLang="en-US" sz="1100" b="1" dirty="0" smtClean="0">
                <a:solidFill>
                  <a:srgbClr val="FCBA23"/>
                </a:solidFill>
                <a:cs typeface="Arial" pitchFamily="34" charset="0"/>
              </a:rPr>
              <a:t>Date &amp; Time</a:t>
            </a:r>
          </a:p>
        </p:txBody>
      </p:sp>
      <p:sp>
        <p:nvSpPr>
          <p:cNvPr id="16" name="Rectangle 15"/>
          <p:cNvSpPr>
            <a:spLocks noChangeArrowheads="1"/>
          </p:cNvSpPr>
          <p:nvPr userDrawn="1"/>
        </p:nvSpPr>
        <p:spPr bwMode="auto">
          <a:xfrm>
            <a:off x="209550" y="2700338"/>
            <a:ext cx="1250950" cy="261937"/>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Board Members</a:t>
            </a:r>
          </a:p>
        </p:txBody>
      </p:sp>
      <p:sp>
        <p:nvSpPr>
          <p:cNvPr id="17" name="Rectangle 16"/>
          <p:cNvSpPr>
            <a:spLocks noChangeArrowheads="1"/>
          </p:cNvSpPr>
          <p:nvPr userDrawn="1"/>
        </p:nvSpPr>
        <p:spPr bwMode="auto">
          <a:xfrm>
            <a:off x="209550" y="4349750"/>
            <a:ext cx="1470025" cy="261938"/>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From the Company</a:t>
            </a:r>
          </a:p>
        </p:txBody>
      </p:sp>
      <p:sp>
        <p:nvSpPr>
          <p:cNvPr id="18" name="Rectangle 9"/>
          <p:cNvSpPr>
            <a:spLocks noChangeArrowheads="1"/>
          </p:cNvSpPr>
          <p:nvPr userDrawn="1"/>
        </p:nvSpPr>
        <p:spPr bwMode="auto">
          <a:xfrm>
            <a:off x="209550" y="5287963"/>
            <a:ext cx="1787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eaLnBrk="1" hangingPunct="1">
              <a:spcAft>
                <a:spcPts val="300"/>
              </a:spcAft>
              <a:defRPr/>
            </a:pPr>
            <a:r>
              <a:rPr lang="en-US" altLang="en-US" sz="1100" b="1" smtClean="0">
                <a:solidFill>
                  <a:srgbClr val="FCBA23"/>
                </a:solidFill>
              </a:rPr>
              <a:t>Corp. Secretary’s Office</a:t>
            </a:r>
          </a:p>
        </p:txBody>
      </p:sp>
      <p:sp>
        <p:nvSpPr>
          <p:cNvPr id="19" name="Rectangle 18"/>
          <p:cNvSpPr>
            <a:spLocks noChangeArrowheads="1"/>
          </p:cNvSpPr>
          <p:nvPr userDrawn="1"/>
        </p:nvSpPr>
        <p:spPr bwMode="auto">
          <a:xfrm>
            <a:off x="209550" y="6088063"/>
            <a:ext cx="1062038" cy="26035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Next Meeting</a:t>
            </a:r>
          </a:p>
        </p:txBody>
      </p:sp>
      <p:sp>
        <p:nvSpPr>
          <p:cNvPr id="20" name="Rectangle 19"/>
          <p:cNvSpPr>
            <a:spLocks noChangeArrowheads="1"/>
          </p:cNvSpPr>
          <p:nvPr userDrawn="1"/>
        </p:nvSpPr>
        <p:spPr bwMode="auto">
          <a:xfrm>
            <a:off x="209550" y="1446213"/>
            <a:ext cx="771525" cy="261937"/>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Location</a:t>
            </a:r>
          </a:p>
        </p:txBody>
      </p:sp>
      <p:cxnSp>
        <p:nvCxnSpPr>
          <p:cNvPr id="21" name="Straight Connector 20"/>
          <p:cNvCxnSpPr/>
          <p:nvPr userDrawn="1"/>
        </p:nvCxnSpPr>
        <p:spPr>
          <a:xfrm>
            <a:off x="317500" y="5918200"/>
            <a:ext cx="1411288"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17500" y="2530475"/>
            <a:ext cx="1411288"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itle 12"/>
          <p:cNvSpPr>
            <a:spLocks noGrp="1"/>
          </p:cNvSpPr>
          <p:nvPr>
            <p:ph type="title"/>
          </p:nvPr>
        </p:nvSpPr>
        <p:spPr>
          <a:xfrm>
            <a:off x="2323524" y="0"/>
            <a:ext cx="6820476" cy="705372"/>
          </a:xfrm>
          <a:prstGeom prst="rect">
            <a:avLst/>
          </a:prstGeom>
        </p:spPr>
        <p:txBody>
          <a:bodyPr vert="horz" anchor="ctr"/>
          <a:lstStyle>
            <a:lvl1pPr algn="l">
              <a:defRPr sz="3000" b="1" spc="-100">
                <a:solidFill>
                  <a:srgbClr val="344A5E"/>
                </a:solidFill>
                <a:latin typeface="Arial"/>
                <a:cs typeface="Arial"/>
              </a:defRPr>
            </a:lvl1pPr>
          </a:lstStyle>
          <a:p>
            <a:r>
              <a:rPr lang="en-US" smtClean="0"/>
              <a:t>Click to edit Master title style</a:t>
            </a:r>
            <a:endParaRPr lang="en-US" dirty="0"/>
          </a:p>
        </p:txBody>
      </p:sp>
      <p:sp>
        <p:nvSpPr>
          <p:cNvPr id="26" name="Text Placeholder 19"/>
          <p:cNvSpPr>
            <a:spLocks noGrp="1"/>
          </p:cNvSpPr>
          <p:nvPr>
            <p:ph type="body" sz="quarter" idx="11"/>
          </p:nvPr>
        </p:nvSpPr>
        <p:spPr>
          <a:xfrm>
            <a:off x="202173" y="1043009"/>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36" name="Text Placeholder 19"/>
          <p:cNvSpPr>
            <a:spLocks noGrp="1"/>
          </p:cNvSpPr>
          <p:nvPr>
            <p:ph type="body" sz="quarter" idx="12"/>
          </p:nvPr>
        </p:nvSpPr>
        <p:spPr>
          <a:xfrm>
            <a:off x="202173" y="1662722"/>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39" name="Text Placeholder 19"/>
          <p:cNvSpPr>
            <a:spLocks noGrp="1"/>
          </p:cNvSpPr>
          <p:nvPr>
            <p:ph type="body" sz="quarter" idx="13"/>
          </p:nvPr>
        </p:nvSpPr>
        <p:spPr>
          <a:xfrm>
            <a:off x="202173" y="2915722"/>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41" name="Text Placeholder 19"/>
          <p:cNvSpPr>
            <a:spLocks noGrp="1"/>
          </p:cNvSpPr>
          <p:nvPr>
            <p:ph type="body" sz="quarter" idx="14"/>
          </p:nvPr>
        </p:nvSpPr>
        <p:spPr>
          <a:xfrm>
            <a:off x="202173" y="4563360"/>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43" name="Text Placeholder 19"/>
          <p:cNvSpPr>
            <a:spLocks noGrp="1"/>
          </p:cNvSpPr>
          <p:nvPr>
            <p:ph type="body" sz="quarter" idx="15"/>
          </p:nvPr>
        </p:nvSpPr>
        <p:spPr>
          <a:xfrm>
            <a:off x="202173" y="5505240"/>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45" name="Text Placeholder 19"/>
          <p:cNvSpPr>
            <a:spLocks noGrp="1"/>
          </p:cNvSpPr>
          <p:nvPr>
            <p:ph type="body" sz="quarter" idx="16"/>
          </p:nvPr>
        </p:nvSpPr>
        <p:spPr>
          <a:xfrm>
            <a:off x="202173" y="6304200"/>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53" name="Text Placeholder 19"/>
          <p:cNvSpPr>
            <a:spLocks noGrp="1"/>
          </p:cNvSpPr>
          <p:nvPr>
            <p:ph type="body" sz="quarter" idx="17"/>
          </p:nvPr>
        </p:nvSpPr>
        <p:spPr>
          <a:xfrm>
            <a:off x="2315169" y="833323"/>
            <a:ext cx="6608456" cy="5734987"/>
          </a:xfrm>
          <a:prstGeom prst="rect">
            <a:avLst/>
          </a:prstGeom>
        </p:spPr>
        <p:txBody>
          <a:bodyPr vert="horz"/>
          <a:lstStyle>
            <a:lvl1pPr marL="0" indent="0">
              <a:buNone/>
              <a:defRPr kumimoji="0" lang="en-US" sz="1000" b="0" i="0" u="none" strike="noStrike" kern="0" cap="none" spc="0" normalizeH="0" baseline="0" dirty="0">
                <a:ln>
                  <a:noFill/>
                </a:ln>
                <a:solidFill>
                  <a:srgbClr val="30485D"/>
                </a:solidFill>
                <a:effectLst/>
                <a:uLnTx/>
                <a:uFillTx/>
                <a:latin typeface="+mn-lt"/>
                <a:ea typeface="+mj-ea"/>
                <a:cs typeface="Arial"/>
              </a:defRPr>
            </a:lvl1pPr>
          </a:lstStyle>
          <a:p>
            <a:pPr lvl="0"/>
            <a:r>
              <a:rPr lang="en-US" smtClean="0"/>
              <a:t>Click to edit Master text styles</a:t>
            </a:r>
          </a:p>
        </p:txBody>
      </p:sp>
    </p:spTree>
    <p:extLst>
      <p:ext uri="{BB962C8B-B14F-4D97-AF65-F5344CB8AC3E}">
        <p14:creationId xmlns:p14="http://schemas.microsoft.com/office/powerpoint/2010/main" val="2506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divider slide-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81000" y="5410209"/>
            <a:ext cx="7884160" cy="634951"/>
          </a:xfrm>
        </p:spPr>
        <p:txBody>
          <a:bodyPr>
            <a:noAutofit/>
          </a:bodyPr>
          <a:lstStyle>
            <a:lvl1pPr algn="l">
              <a:defRPr sz="4000" b="1" spc="100" baseline="0">
                <a:solidFill>
                  <a:schemeClr val="accent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66646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39F07B6-C671-4788-93A0-91EBC56B2244}" type="slidenum">
              <a:rPr lang="en-US" altLang="en-US"/>
              <a:pPr>
                <a:defRPr/>
              </a:pPr>
              <a:t>‹#›</a:t>
            </a:fld>
            <a:endParaRPr lang="en-US" altLang="en-US"/>
          </a:p>
        </p:txBody>
      </p:sp>
    </p:spTree>
    <p:extLst>
      <p:ext uri="{BB962C8B-B14F-4D97-AF65-F5344CB8AC3E}">
        <p14:creationId xmlns:p14="http://schemas.microsoft.com/office/powerpoint/2010/main" val="1019646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51385B3E-177E-468E-8240-5A025DC2BA3F}" type="slidenum">
              <a:rPr lang="en-US" altLang="en-US"/>
              <a:pPr>
                <a:defRPr/>
              </a:pPr>
              <a:t>‹#›</a:t>
            </a:fld>
            <a:endParaRPr lang="en-US" altLang="en-US"/>
          </a:p>
        </p:txBody>
      </p:sp>
    </p:spTree>
    <p:extLst>
      <p:ext uri="{BB962C8B-B14F-4D97-AF65-F5344CB8AC3E}">
        <p14:creationId xmlns:p14="http://schemas.microsoft.com/office/powerpoint/2010/main" val="3499839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873D42E9-082F-45DF-A9FF-FA425EC1316F}" type="slidenum">
              <a:rPr lang="en-US" altLang="en-US"/>
              <a:pPr>
                <a:defRPr/>
              </a:pPr>
              <a:t>‹#›</a:t>
            </a:fld>
            <a:endParaRPr lang="en-US" altLang="en-US"/>
          </a:p>
        </p:txBody>
      </p:sp>
    </p:spTree>
    <p:extLst>
      <p:ext uri="{BB962C8B-B14F-4D97-AF65-F5344CB8AC3E}">
        <p14:creationId xmlns:p14="http://schemas.microsoft.com/office/powerpoint/2010/main" val="1157738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F784B115-C476-4F69-AAC7-5D5589FB4100}" type="slidenum">
              <a:rPr lang="en-US" altLang="en-US"/>
              <a:pPr>
                <a:defRPr/>
              </a:pPr>
              <a:t>‹#›</a:t>
            </a:fld>
            <a:endParaRPr lang="en-US" altLang="en-US"/>
          </a:p>
        </p:txBody>
      </p:sp>
    </p:spTree>
    <p:extLst>
      <p:ext uri="{BB962C8B-B14F-4D97-AF65-F5344CB8AC3E}">
        <p14:creationId xmlns:p14="http://schemas.microsoft.com/office/powerpoint/2010/main" val="378372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0CB472D-8248-4A9F-97D3-BA1206439773}" type="slidenum">
              <a:rPr lang="en-US" altLang="en-US"/>
              <a:pPr>
                <a:defRPr/>
              </a:pPr>
              <a:t>‹#›</a:t>
            </a:fld>
            <a:endParaRPr lang="en-US" altLang="en-US"/>
          </a:p>
        </p:txBody>
      </p:sp>
    </p:spTree>
    <p:extLst>
      <p:ext uri="{BB962C8B-B14F-4D97-AF65-F5344CB8AC3E}">
        <p14:creationId xmlns:p14="http://schemas.microsoft.com/office/powerpoint/2010/main" val="876721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23DDEE4-3D8E-40B5-A5A9-1C8E48ECBB0C}" type="slidenum">
              <a:rPr lang="en-US" altLang="en-US"/>
              <a:pPr>
                <a:defRPr/>
              </a:pPr>
              <a:t>‹#›</a:t>
            </a:fld>
            <a:endParaRPr lang="en-US" altLang="en-US"/>
          </a:p>
        </p:txBody>
      </p:sp>
    </p:spTree>
    <p:extLst>
      <p:ext uri="{BB962C8B-B14F-4D97-AF65-F5344CB8AC3E}">
        <p14:creationId xmlns:p14="http://schemas.microsoft.com/office/powerpoint/2010/main" val="95976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098CD7F-5824-408C-8B92-0B48B7DAF64C}" type="slidenum">
              <a:rPr lang="en-US" altLang="en-US"/>
              <a:pPr>
                <a:defRPr/>
              </a:pPr>
              <a:t>‹#›</a:t>
            </a:fld>
            <a:endParaRPr lang="en-US" altLang="en-US"/>
          </a:p>
        </p:txBody>
      </p:sp>
    </p:spTree>
    <p:extLst>
      <p:ext uri="{BB962C8B-B14F-4D97-AF65-F5344CB8AC3E}">
        <p14:creationId xmlns:p14="http://schemas.microsoft.com/office/powerpoint/2010/main" val="175571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CBEF475-162A-4CE6-8C38-DE8AEC6D1FAF}" type="slidenum">
              <a:rPr lang="en-US" altLang="en-US"/>
              <a:pPr>
                <a:defRPr/>
              </a:pPr>
              <a:t>‹#›</a:t>
            </a:fld>
            <a:endParaRPr lang="en-US" altLang="en-US"/>
          </a:p>
        </p:txBody>
      </p:sp>
    </p:spTree>
    <p:extLst>
      <p:ext uri="{BB962C8B-B14F-4D97-AF65-F5344CB8AC3E}">
        <p14:creationId xmlns:p14="http://schemas.microsoft.com/office/powerpoint/2010/main" val="1090176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1" y="-1"/>
            <a:ext cx="999241" cy="904973"/>
          </a:xfrm>
          <a:prstGeom prst="rect">
            <a:avLst/>
          </a:prstGeom>
          <a:solidFill>
            <a:srgbClr val="2234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4" name="Text Placeholder 23"/>
          <p:cNvSpPr>
            <a:spLocks noGrp="1"/>
          </p:cNvSpPr>
          <p:nvPr>
            <p:ph type="body" sz="quarter" idx="13"/>
          </p:nvPr>
        </p:nvSpPr>
        <p:spPr>
          <a:xfrm>
            <a:off x="803277" y="1157112"/>
            <a:ext cx="7883525" cy="5119936"/>
          </a:xfrm>
          <a:prstGeom prst="rect">
            <a:avLst/>
          </a:prstGeom>
        </p:spPr>
        <p:txBody>
          <a:bodyPr vert="horz"/>
          <a:lstStyle>
            <a:lvl1pPr marL="182875" indent="-243834">
              <a:spcBef>
                <a:spcPts val="0"/>
              </a:spcBef>
              <a:buFont typeface="Wingdings" charset="2"/>
              <a:buChar char="§"/>
              <a:defRPr sz="1800">
                <a:solidFill>
                  <a:srgbClr val="30485D"/>
                </a:solidFill>
              </a:defRPr>
            </a:lvl1pPr>
            <a:lvl2pPr marL="1219170" indent="-182875">
              <a:lnSpc>
                <a:spcPct val="100000"/>
              </a:lnSpc>
              <a:spcBef>
                <a:spcPts val="533"/>
              </a:spcBef>
              <a:spcAft>
                <a:spcPts val="0"/>
              </a:spcAft>
              <a:buClr>
                <a:schemeClr val="accent2"/>
              </a:buClr>
              <a:buFont typeface="Wingdings" charset="2"/>
              <a:buChar char="§"/>
              <a:defRPr sz="1600">
                <a:solidFill>
                  <a:srgbClr val="30485D"/>
                </a:solidFill>
              </a:defRPr>
            </a:lvl2pPr>
            <a:lvl3pPr marL="1523962" indent="-182875">
              <a:lnSpc>
                <a:spcPct val="100000"/>
              </a:lnSpc>
              <a:spcBef>
                <a:spcPts val="533"/>
              </a:spcBef>
              <a:spcAft>
                <a:spcPts val="0"/>
              </a:spcAft>
              <a:buClr>
                <a:schemeClr val="accent2"/>
              </a:buClr>
              <a:buFont typeface="Wingdings" charset="2"/>
              <a:buChar char="§"/>
              <a:defRPr sz="1400">
                <a:solidFill>
                  <a:srgbClr val="30485D"/>
                </a:solidFill>
              </a:defRPr>
            </a:lvl3pPr>
            <a:lvl4pPr marL="2133547" indent="-182875">
              <a:lnSpc>
                <a:spcPct val="100000"/>
              </a:lnSpc>
              <a:spcBef>
                <a:spcPts val="533"/>
              </a:spcBef>
              <a:spcAft>
                <a:spcPts val="0"/>
              </a:spcAft>
              <a:buClr>
                <a:schemeClr val="accent2"/>
              </a:buClr>
              <a:buFont typeface="Wingdings" charset="2"/>
              <a:buChar char="§"/>
              <a:defRPr sz="1600">
                <a:solidFill>
                  <a:srgbClr val="30485D"/>
                </a:solidFill>
              </a:defRPr>
            </a:lvl4pPr>
            <a:lvl5pPr marL="2743131" indent="-182875">
              <a:lnSpc>
                <a:spcPct val="100000"/>
              </a:lnSpc>
              <a:spcBef>
                <a:spcPts val="533"/>
              </a:spcBef>
              <a:spcAft>
                <a:spcPts val="0"/>
              </a:spcAft>
              <a:buClr>
                <a:schemeClr val="accent2"/>
              </a:buClr>
              <a:buFont typeface="Wingdings" charset="2"/>
              <a:buChar char="§"/>
              <a:defRPr sz="1600">
                <a:solidFill>
                  <a:srgbClr val="30485D"/>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hasCustomPrompt="1"/>
          </p:nvPr>
        </p:nvSpPr>
        <p:spPr>
          <a:xfrm>
            <a:off x="722918" y="1"/>
            <a:ext cx="8034583" cy="314227"/>
          </a:xfrm>
          <a:prstGeom prst="rect">
            <a:avLst/>
          </a:prstGeom>
        </p:spPr>
        <p:txBody>
          <a:bodyPr/>
          <a:lstStyle>
            <a:lvl1pPr algn="l">
              <a:defRPr sz="1600" b="1">
                <a:solidFill>
                  <a:srgbClr val="FCBA23"/>
                </a:solidFill>
              </a:defRPr>
            </a:lvl1pPr>
          </a:lstStyle>
          <a:p>
            <a:r>
              <a:rPr lang="en-US" dirty="0" smtClean="0"/>
              <a:t>Section Title</a:t>
            </a:r>
            <a:endParaRPr lang="en-US" dirty="0"/>
          </a:p>
        </p:txBody>
      </p:sp>
      <p:sp>
        <p:nvSpPr>
          <p:cNvPr id="8" name="Text Placeholder 7"/>
          <p:cNvSpPr>
            <a:spLocks noGrp="1"/>
          </p:cNvSpPr>
          <p:nvPr>
            <p:ph type="body" sz="quarter" idx="14" hasCustomPrompt="1"/>
          </p:nvPr>
        </p:nvSpPr>
        <p:spPr>
          <a:xfrm>
            <a:off x="703460" y="282841"/>
            <a:ext cx="8035925" cy="567267"/>
          </a:xfrm>
          <a:prstGeom prst="rect">
            <a:avLst/>
          </a:prstGeom>
        </p:spPr>
        <p:txBody>
          <a:bodyPr/>
          <a:lstStyle>
            <a:lvl1pPr marL="0" indent="0">
              <a:buNone/>
              <a:defRPr sz="280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smtClean="0"/>
              <a:t>Slide Title</a:t>
            </a:r>
            <a:endParaRPr lang="en-US" dirty="0"/>
          </a:p>
        </p:txBody>
      </p:sp>
    </p:spTree>
    <p:extLst>
      <p:ext uri="{BB962C8B-B14F-4D97-AF65-F5344CB8AC3E}">
        <p14:creationId xmlns:p14="http://schemas.microsoft.com/office/powerpoint/2010/main" val="164869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sp>
        <p:nvSpPr>
          <p:cNvPr id="4" name="Rectangle 3"/>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5" name="Picture 2" descr="blankcover-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500063" y="3175000"/>
            <a:ext cx="69469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 name="Title 12"/>
          <p:cNvSpPr>
            <a:spLocks noGrp="1"/>
          </p:cNvSpPr>
          <p:nvPr>
            <p:ph type="title"/>
          </p:nvPr>
        </p:nvSpPr>
        <p:spPr>
          <a:xfrm>
            <a:off x="422543" y="1595952"/>
            <a:ext cx="8409172" cy="1099176"/>
          </a:xfrm>
          <a:prstGeom prst="rect">
            <a:avLst/>
          </a:prstGeom>
        </p:spPr>
        <p:txBody>
          <a:bodyPr vert="horz" anchor="b"/>
          <a:lstStyle>
            <a:lvl1pPr marL="0" algn="l" defTabSz="457200" rtl="0" eaLnBrk="1" latinLnBrk="0" hangingPunct="1">
              <a:lnSpc>
                <a:spcPts val="3500"/>
              </a:lnSpc>
              <a:spcBef>
                <a:spcPct val="0"/>
              </a:spcBef>
              <a:buNone/>
              <a:defRPr lang="en-US" sz="3200" b="1" kern="1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5" name="Text Placeholder 19"/>
          <p:cNvSpPr>
            <a:spLocks noGrp="1"/>
          </p:cNvSpPr>
          <p:nvPr>
            <p:ph type="body" sz="quarter" idx="11"/>
          </p:nvPr>
        </p:nvSpPr>
        <p:spPr>
          <a:xfrm>
            <a:off x="422543" y="2692572"/>
            <a:ext cx="8409172" cy="250825"/>
          </a:xfrm>
          <a:prstGeom prst="rect">
            <a:avLst/>
          </a:prstGeom>
        </p:spPr>
        <p:txBody>
          <a:bodyPr vert="horz" anchor="ctr"/>
          <a:lstStyle>
            <a:lvl1pPr marL="0" indent="0">
              <a:buNone/>
              <a:defRPr kumimoji="0" lang="en-US" sz="1600" b="0" i="0" u="none" strike="noStrike" kern="0" cap="none" spc="0" normalizeH="0" baseline="0" dirty="0">
                <a:ln>
                  <a:noFill/>
                </a:ln>
                <a:solidFill>
                  <a:srgbClr val="F4F4F4"/>
                </a:solidFill>
                <a:effectLst/>
                <a:uLnTx/>
                <a:uFillTx/>
                <a:latin typeface="+mn-lt"/>
                <a:ea typeface="+mn-ea"/>
                <a:cs typeface="Arial"/>
              </a:defRPr>
            </a:lvl1pPr>
          </a:lstStyle>
          <a:p>
            <a:pPr lvl="0"/>
            <a:r>
              <a:rPr lang="en-US" smtClean="0"/>
              <a:t>Click to edit Master text styles</a:t>
            </a:r>
          </a:p>
        </p:txBody>
      </p:sp>
    </p:spTree>
    <p:extLst>
      <p:ext uri="{BB962C8B-B14F-4D97-AF65-F5344CB8AC3E}">
        <p14:creationId xmlns:p14="http://schemas.microsoft.com/office/powerpoint/2010/main" val="3131661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4" name="Picture 3" descr="Conclusion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userDrawn="1"/>
        </p:nvSpPr>
        <p:spPr>
          <a:xfrm>
            <a:off x="2141839" y="2251676"/>
            <a:ext cx="4720281" cy="2032000"/>
          </a:xfrm>
          <a:prstGeom prst="rect">
            <a:avLst/>
          </a:prstGeom>
          <a:solidFill>
            <a:srgbClr val="22344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42240" y="2550736"/>
            <a:ext cx="4059520" cy="1297193"/>
          </a:xfrm>
          <a:prstGeom prst="rect">
            <a:avLst/>
          </a:prstGeom>
        </p:spPr>
      </p:pic>
    </p:spTree>
    <p:extLst>
      <p:ext uri="{BB962C8B-B14F-4D97-AF65-F5344CB8AC3E}">
        <p14:creationId xmlns:p14="http://schemas.microsoft.com/office/powerpoint/2010/main" val="2781030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blankcover-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82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6"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2640" y="76608"/>
            <a:ext cx="7884160" cy="634951"/>
          </a:xfrm>
        </p:spPr>
        <p:txBody>
          <a:bodyPr>
            <a:noAutofit/>
          </a:bodyPr>
          <a:lstStyle>
            <a:lvl1pPr algn="l">
              <a:defRPr sz="2900" b="0" spc="0">
                <a:solidFill>
                  <a:schemeClr val="accent1"/>
                </a:solidFill>
                <a:latin typeface="Arial"/>
                <a:cs typeface="Aria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171450" y="223838"/>
            <a:ext cx="508000" cy="365125"/>
          </a:xfrm>
        </p:spPr>
        <p:txBody>
          <a:bodyPr/>
          <a:lstStyle>
            <a:lvl1pPr algn="l">
              <a:defRPr sz="2400">
                <a:solidFill>
                  <a:srgbClr val="F4F4F4"/>
                </a:solidFill>
              </a:defRPr>
            </a:lvl1pPr>
          </a:lstStyle>
          <a:p>
            <a:pPr>
              <a:defRPr/>
            </a:pPr>
            <a:fld id="{B20A145C-79A8-4BA2-B36E-6ED0F57EE933}" type="slidenum">
              <a:rPr lang="en-US" altLang="en-US"/>
              <a:pPr>
                <a:defRPr/>
              </a:pPr>
              <a:t>‹#›</a:t>
            </a:fld>
            <a:endParaRPr lang="en-US" altLang="en-US"/>
          </a:p>
        </p:txBody>
      </p:sp>
    </p:spTree>
    <p:extLst>
      <p:ext uri="{BB962C8B-B14F-4D97-AF65-F5344CB8AC3E}">
        <p14:creationId xmlns:p14="http://schemas.microsoft.com/office/powerpoint/2010/main" val="3812524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descr="divider slide-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81000" y="5410209"/>
            <a:ext cx="7884160" cy="634951"/>
          </a:xfrm>
        </p:spPr>
        <p:txBody>
          <a:bodyPr>
            <a:noAutofit/>
          </a:bodyPr>
          <a:lstStyle>
            <a:lvl1pPr algn="l">
              <a:defRPr sz="4000" b="1" spc="100" baseline="0">
                <a:solidFill>
                  <a:schemeClr val="accent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528731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9761A80-6F30-49A0-A495-90DADAB4AB24}" type="slidenum">
              <a:rPr lang="en-US" altLang="en-US"/>
              <a:pPr>
                <a:defRPr/>
              </a:pPr>
              <a:t>‹#›</a:t>
            </a:fld>
            <a:endParaRPr lang="en-US" altLang="en-US"/>
          </a:p>
        </p:txBody>
      </p:sp>
    </p:spTree>
    <p:extLst>
      <p:ext uri="{BB962C8B-B14F-4D97-AF65-F5344CB8AC3E}">
        <p14:creationId xmlns:p14="http://schemas.microsoft.com/office/powerpoint/2010/main" val="369892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A11433B-40DC-49E7-8F13-D0192905DDD6}" type="slidenum">
              <a:rPr lang="en-US" altLang="en-US"/>
              <a:pPr>
                <a:defRPr/>
              </a:pPr>
              <a:t>‹#›</a:t>
            </a:fld>
            <a:endParaRPr lang="en-US" altLang="en-US"/>
          </a:p>
        </p:txBody>
      </p:sp>
    </p:spTree>
    <p:extLst>
      <p:ext uri="{BB962C8B-B14F-4D97-AF65-F5344CB8AC3E}">
        <p14:creationId xmlns:p14="http://schemas.microsoft.com/office/powerpoint/2010/main" val="118560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5BCAB7D-262C-4A7A-8A81-00444A3C0272}" type="slidenum">
              <a:rPr lang="en-US" altLang="en-US"/>
              <a:pPr>
                <a:defRPr/>
              </a:pPr>
              <a:t>‹#›</a:t>
            </a:fld>
            <a:endParaRPr lang="en-US" altLang="en-US"/>
          </a:p>
        </p:txBody>
      </p:sp>
    </p:spTree>
    <p:extLst>
      <p:ext uri="{BB962C8B-B14F-4D97-AF65-F5344CB8AC3E}">
        <p14:creationId xmlns:p14="http://schemas.microsoft.com/office/powerpoint/2010/main" val="17139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9E81D53-277C-4C58-9C7F-548F7F65B1ED}" type="slidenum">
              <a:rPr lang="en-US" altLang="en-US"/>
              <a:pPr>
                <a:defRPr/>
              </a:pPr>
              <a:t>‹#›</a:t>
            </a:fld>
            <a:endParaRPr lang="en-US" altLang="en-US"/>
          </a:p>
        </p:txBody>
      </p:sp>
    </p:spTree>
    <p:extLst>
      <p:ext uri="{BB962C8B-B14F-4D97-AF65-F5344CB8AC3E}">
        <p14:creationId xmlns:p14="http://schemas.microsoft.com/office/powerpoint/2010/main" val="4002733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0926A74-762C-4471-A1A9-B7EB58EA3F75}" type="slidenum">
              <a:rPr lang="en-US" altLang="en-US"/>
              <a:pPr>
                <a:defRPr/>
              </a:pPr>
              <a:t>‹#›</a:t>
            </a:fld>
            <a:endParaRPr lang="en-US" altLang="en-US"/>
          </a:p>
        </p:txBody>
      </p:sp>
    </p:spTree>
    <p:extLst>
      <p:ext uri="{BB962C8B-B14F-4D97-AF65-F5344CB8AC3E}">
        <p14:creationId xmlns:p14="http://schemas.microsoft.com/office/powerpoint/2010/main" val="3309756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008776B-AF84-4221-9F98-EEAE3C6CB02D}" type="slidenum">
              <a:rPr lang="en-US" altLang="en-US"/>
              <a:pPr>
                <a:defRPr/>
              </a:pPr>
              <a:t>‹#›</a:t>
            </a:fld>
            <a:endParaRPr lang="en-US" altLang="en-US"/>
          </a:p>
        </p:txBody>
      </p:sp>
    </p:spTree>
    <p:extLst>
      <p:ext uri="{BB962C8B-B14F-4D97-AF65-F5344CB8AC3E}">
        <p14:creationId xmlns:p14="http://schemas.microsoft.com/office/powerpoint/2010/main" val="135930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3" name="Rectangle 2"/>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4" name="Picture 2" descr="divider slide-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22543" y="5109944"/>
            <a:ext cx="8409172" cy="1315643"/>
          </a:xfrm>
          <a:prstGeom prst="rect">
            <a:avLst/>
          </a:prstGeom>
        </p:spPr>
        <p:txBody>
          <a:bodyPr vert="horz" anchor="ctr"/>
          <a:lstStyle>
            <a:lvl1pPr marL="0" algn="l" defTabSz="457200" rtl="0" eaLnBrk="1" latinLnBrk="0" hangingPunct="1">
              <a:lnSpc>
                <a:spcPts val="3500"/>
              </a:lnSpc>
              <a:spcBef>
                <a:spcPct val="0"/>
              </a:spcBef>
              <a:buNone/>
              <a:defRPr lang="en-US" sz="3800" b="1" kern="1200" baseline="0" dirty="0">
                <a:solidFill>
                  <a:schemeClr val="accent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870230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0B51ADA-B1FF-4242-B4A4-C4EBE9B4600C}" type="slidenum">
              <a:rPr lang="en-US" altLang="en-US"/>
              <a:pPr>
                <a:defRPr/>
              </a:pPr>
              <a:t>‹#›</a:t>
            </a:fld>
            <a:endParaRPr lang="en-US" altLang="en-US"/>
          </a:p>
        </p:txBody>
      </p:sp>
    </p:spTree>
    <p:extLst>
      <p:ext uri="{BB962C8B-B14F-4D97-AF65-F5344CB8AC3E}">
        <p14:creationId xmlns:p14="http://schemas.microsoft.com/office/powerpoint/2010/main" val="4024841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51DB851-4CA1-406A-9F9D-272646DBFCEB}" type="slidenum">
              <a:rPr lang="en-US" altLang="en-US"/>
              <a:pPr>
                <a:defRPr/>
              </a:pPr>
              <a:t>‹#›</a:t>
            </a:fld>
            <a:endParaRPr lang="en-US" altLang="en-US"/>
          </a:p>
        </p:txBody>
      </p:sp>
    </p:spTree>
    <p:extLst>
      <p:ext uri="{BB962C8B-B14F-4D97-AF65-F5344CB8AC3E}">
        <p14:creationId xmlns:p14="http://schemas.microsoft.com/office/powerpoint/2010/main" val="3819018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876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pic>
        <p:nvPicPr>
          <p:cNvPr id="4" name="Picture 6"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02640" y="76608"/>
            <a:ext cx="7884160" cy="634951"/>
          </a:xfrm>
          <a:prstGeom prst="rect">
            <a:avLst/>
          </a:prstGeom>
        </p:spPr>
        <p:txBody>
          <a:bodyPr>
            <a:noAutofit/>
          </a:bodyPr>
          <a:lstStyle>
            <a:lvl1pPr algn="l">
              <a:defRPr sz="3200" b="0" spc="0">
                <a:solidFill>
                  <a:schemeClr val="accent1"/>
                </a:solidFill>
                <a:latin typeface="Arial"/>
                <a:cs typeface="Arial"/>
              </a:defRPr>
            </a:lvl1pPr>
          </a:lstStyle>
          <a:p>
            <a:pPr lvl="0"/>
            <a:r>
              <a:rPr lang="en-US" noProof="0" smtClean="0"/>
              <a:t>Click to edit Master title style</a:t>
            </a:r>
            <a:endParaRPr lang="en-US" noProof="0" dirty="0"/>
          </a:p>
        </p:txBody>
      </p:sp>
      <p:sp>
        <p:nvSpPr>
          <p:cNvPr id="24" name="Text Placeholder 23"/>
          <p:cNvSpPr>
            <a:spLocks noGrp="1"/>
          </p:cNvSpPr>
          <p:nvPr>
            <p:ph type="body" sz="quarter" idx="13"/>
          </p:nvPr>
        </p:nvSpPr>
        <p:spPr>
          <a:xfrm>
            <a:off x="803275" y="1077894"/>
            <a:ext cx="7883525" cy="5464193"/>
          </a:xfrm>
          <a:prstGeom prst="rect">
            <a:avLst/>
          </a:prstGeom>
        </p:spPr>
        <p:txBody>
          <a:bodyPr/>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a:xfrm>
            <a:off x="0" y="0"/>
            <a:ext cx="679450" cy="762000"/>
          </a:xfrm>
        </p:spPr>
        <p:txBody>
          <a:bodyPr/>
          <a:lstStyle>
            <a:lvl1pPr algn="ctr" defTabSz="914400">
              <a:defRPr sz="2400">
                <a:solidFill>
                  <a:srgbClr val="F4F4F4"/>
                </a:solidFill>
              </a:defRPr>
            </a:lvl1pPr>
          </a:lstStyle>
          <a:p>
            <a:pPr>
              <a:defRPr/>
            </a:pPr>
            <a:fld id="{204DA2C9-2677-450C-A0EC-D15B236D6739}" type="slidenum">
              <a:rPr lang="en-US" altLang="en-US"/>
              <a:pPr>
                <a:defRPr/>
              </a:pPr>
              <a:t>‹#›</a:t>
            </a:fld>
            <a:endParaRPr lang="en-US" altLang="en-US"/>
          </a:p>
        </p:txBody>
      </p:sp>
    </p:spTree>
    <p:extLst>
      <p:ext uri="{BB962C8B-B14F-4D97-AF65-F5344CB8AC3E}">
        <p14:creationId xmlns:p14="http://schemas.microsoft.com/office/powerpoint/2010/main" val="3052051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genda ">
    <p:spTree>
      <p:nvGrpSpPr>
        <p:cNvPr id="1" name=""/>
        <p:cNvGrpSpPr/>
        <p:nvPr/>
      </p:nvGrpSpPr>
      <p:grpSpPr>
        <a:xfrm>
          <a:off x="0" y="0"/>
          <a:ext cx="0" cy="0"/>
          <a:chOff x="0" y="0"/>
          <a:chExt cx="0" cy="0"/>
        </a:xfrm>
      </p:grpSpPr>
      <p:sp>
        <p:nvSpPr>
          <p:cNvPr id="10" name="Rectangle 9"/>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sp>
        <p:nvSpPr>
          <p:cNvPr id="11" name="Rectangle 10"/>
          <p:cNvSpPr/>
          <p:nvPr userDrawn="1"/>
        </p:nvSpPr>
        <p:spPr>
          <a:xfrm rot="10800000" flipV="1">
            <a:off x="0" y="0"/>
            <a:ext cx="9144000" cy="704850"/>
          </a:xfrm>
          <a:prstGeom prst="rect">
            <a:avLst/>
          </a:prstGeom>
          <a:solidFill>
            <a:srgbClr val="F1AF24"/>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solidFill>
                <a:srgbClr val="30485D"/>
              </a:solidFill>
            </a:endParaRPr>
          </a:p>
        </p:txBody>
      </p:sp>
      <p:pic>
        <p:nvPicPr>
          <p:cNvPr id="12" name="Picture 3" descr="blankcover-13.jpg"/>
          <p:cNvPicPr>
            <a:picLocks noChangeAspect="1"/>
          </p:cNvPicPr>
          <p:nvPr userDrawn="1"/>
        </p:nvPicPr>
        <p:blipFill>
          <a:blip r:embed="rId2">
            <a:extLst>
              <a:ext uri="{28A0092B-C50C-407E-A947-70E740481C1C}">
                <a14:useLocalDpi xmlns:a14="http://schemas.microsoft.com/office/drawing/2010/main" val="0"/>
              </a:ext>
            </a:extLst>
          </a:blip>
          <a:srcRect r="70155" b="25000"/>
          <a:stretch>
            <a:fillRect/>
          </a:stretch>
        </p:blipFill>
        <p:spPr bwMode="auto">
          <a:xfrm>
            <a:off x="0" y="0"/>
            <a:ext cx="2046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MS-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5588" y="203200"/>
            <a:ext cx="1084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userDrawn="1"/>
        </p:nvSpPr>
        <p:spPr bwMode="auto">
          <a:xfrm>
            <a:off x="201613" y="825500"/>
            <a:ext cx="1000125" cy="26035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spcAft>
                <a:spcPts val="300"/>
              </a:spcAft>
              <a:defRPr/>
            </a:pPr>
            <a:r>
              <a:rPr lang="en-US" altLang="en-US" sz="1100" b="1" dirty="0" smtClean="0">
                <a:solidFill>
                  <a:srgbClr val="FCBA23"/>
                </a:solidFill>
                <a:cs typeface="Arial" pitchFamily="34" charset="0"/>
              </a:rPr>
              <a:t>Date &amp; Time</a:t>
            </a:r>
          </a:p>
        </p:txBody>
      </p:sp>
      <p:sp>
        <p:nvSpPr>
          <p:cNvPr id="16" name="Rectangle 15"/>
          <p:cNvSpPr>
            <a:spLocks noChangeArrowheads="1"/>
          </p:cNvSpPr>
          <p:nvPr userDrawn="1"/>
        </p:nvSpPr>
        <p:spPr bwMode="auto">
          <a:xfrm>
            <a:off x="209550" y="2700338"/>
            <a:ext cx="1250950" cy="261937"/>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Board Members</a:t>
            </a:r>
          </a:p>
        </p:txBody>
      </p:sp>
      <p:sp>
        <p:nvSpPr>
          <p:cNvPr id="17" name="Rectangle 16"/>
          <p:cNvSpPr>
            <a:spLocks noChangeArrowheads="1"/>
          </p:cNvSpPr>
          <p:nvPr userDrawn="1"/>
        </p:nvSpPr>
        <p:spPr bwMode="auto">
          <a:xfrm>
            <a:off x="209550" y="4349750"/>
            <a:ext cx="1470025" cy="261938"/>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From the Company</a:t>
            </a:r>
          </a:p>
        </p:txBody>
      </p:sp>
      <p:sp>
        <p:nvSpPr>
          <p:cNvPr id="18" name="Rectangle 9"/>
          <p:cNvSpPr>
            <a:spLocks noChangeArrowheads="1"/>
          </p:cNvSpPr>
          <p:nvPr userDrawn="1"/>
        </p:nvSpPr>
        <p:spPr bwMode="auto">
          <a:xfrm>
            <a:off x="209550" y="5287963"/>
            <a:ext cx="1787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charset="-128"/>
              </a:defRPr>
            </a:lvl9pPr>
          </a:lstStyle>
          <a:p>
            <a:pPr eaLnBrk="1" hangingPunct="1">
              <a:spcAft>
                <a:spcPts val="300"/>
              </a:spcAft>
              <a:defRPr/>
            </a:pPr>
            <a:r>
              <a:rPr lang="en-US" altLang="en-US" sz="1100" b="1" smtClean="0">
                <a:solidFill>
                  <a:srgbClr val="FCBA23"/>
                </a:solidFill>
              </a:rPr>
              <a:t>Corp. Secretary’s Office</a:t>
            </a:r>
          </a:p>
        </p:txBody>
      </p:sp>
      <p:sp>
        <p:nvSpPr>
          <p:cNvPr id="19" name="Rectangle 18"/>
          <p:cNvSpPr>
            <a:spLocks noChangeArrowheads="1"/>
          </p:cNvSpPr>
          <p:nvPr userDrawn="1"/>
        </p:nvSpPr>
        <p:spPr bwMode="auto">
          <a:xfrm>
            <a:off x="209550" y="6088063"/>
            <a:ext cx="1062038" cy="260350"/>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Next Meeting</a:t>
            </a:r>
          </a:p>
        </p:txBody>
      </p:sp>
      <p:sp>
        <p:nvSpPr>
          <p:cNvPr id="20" name="Rectangle 19"/>
          <p:cNvSpPr>
            <a:spLocks noChangeArrowheads="1"/>
          </p:cNvSpPr>
          <p:nvPr userDrawn="1"/>
        </p:nvSpPr>
        <p:spPr bwMode="auto">
          <a:xfrm>
            <a:off x="209550" y="1446213"/>
            <a:ext cx="771525" cy="261937"/>
          </a:xfrm>
          <a:prstGeom prst="rect">
            <a:avLst/>
          </a:prstGeom>
          <a:noFill/>
          <a:ln>
            <a:noFill/>
          </a:ln>
          <a:extLst/>
        </p:spPr>
        <p:txBody>
          <a:bodyPr wrap="non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eaLnBrk="1" hangingPunct="1">
              <a:spcAft>
                <a:spcPts val="300"/>
              </a:spcAft>
              <a:defRPr/>
            </a:pPr>
            <a:r>
              <a:rPr lang="en-US" altLang="en-US" sz="1100" b="1" dirty="0" smtClean="0">
                <a:solidFill>
                  <a:srgbClr val="FCBA23"/>
                </a:solidFill>
                <a:cs typeface="Arial" pitchFamily="34" charset="0"/>
              </a:rPr>
              <a:t>Location</a:t>
            </a:r>
          </a:p>
        </p:txBody>
      </p:sp>
      <p:cxnSp>
        <p:nvCxnSpPr>
          <p:cNvPr id="21" name="Straight Connector 20"/>
          <p:cNvCxnSpPr/>
          <p:nvPr userDrawn="1"/>
        </p:nvCxnSpPr>
        <p:spPr>
          <a:xfrm>
            <a:off x="317500" y="5918200"/>
            <a:ext cx="1411288"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317500" y="2530475"/>
            <a:ext cx="1411288" cy="0"/>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itle 12"/>
          <p:cNvSpPr>
            <a:spLocks noGrp="1"/>
          </p:cNvSpPr>
          <p:nvPr>
            <p:ph type="title"/>
          </p:nvPr>
        </p:nvSpPr>
        <p:spPr>
          <a:xfrm>
            <a:off x="2323524" y="0"/>
            <a:ext cx="6820476" cy="705372"/>
          </a:xfrm>
          <a:prstGeom prst="rect">
            <a:avLst/>
          </a:prstGeom>
        </p:spPr>
        <p:txBody>
          <a:bodyPr vert="horz" anchor="ctr"/>
          <a:lstStyle>
            <a:lvl1pPr algn="l">
              <a:defRPr sz="3000" b="1" spc="-100">
                <a:solidFill>
                  <a:srgbClr val="344A5E"/>
                </a:solidFill>
                <a:latin typeface="Arial"/>
                <a:cs typeface="Arial"/>
              </a:defRPr>
            </a:lvl1pPr>
          </a:lstStyle>
          <a:p>
            <a:r>
              <a:rPr lang="en-US" smtClean="0"/>
              <a:t>Click to edit Master title style</a:t>
            </a:r>
            <a:endParaRPr lang="en-US" dirty="0"/>
          </a:p>
        </p:txBody>
      </p:sp>
      <p:sp>
        <p:nvSpPr>
          <p:cNvPr id="26" name="Text Placeholder 19"/>
          <p:cNvSpPr>
            <a:spLocks noGrp="1"/>
          </p:cNvSpPr>
          <p:nvPr>
            <p:ph type="body" sz="quarter" idx="11"/>
          </p:nvPr>
        </p:nvSpPr>
        <p:spPr>
          <a:xfrm>
            <a:off x="202173" y="1043009"/>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36" name="Text Placeholder 19"/>
          <p:cNvSpPr>
            <a:spLocks noGrp="1"/>
          </p:cNvSpPr>
          <p:nvPr>
            <p:ph type="body" sz="quarter" idx="12"/>
          </p:nvPr>
        </p:nvSpPr>
        <p:spPr>
          <a:xfrm>
            <a:off x="202173" y="1662722"/>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39" name="Text Placeholder 19"/>
          <p:cNvSpPr>
            <a:spLocks noGrp="1"/>
          </p:cNvSpPr>
          <p:nvPr>
            <p:ph type="body" sz="quarter" idx="13"/>
          </p:nvPr>
        </p:nvSpPr>
        <p:spPr>
          <a:xfrm>
            <a:off x="202173" y="2915722"/>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41" name="Text Placeholder 19"/>
          <p:cNvSpPr>
            <a:spLocks noGrp="1"/>
          </p:cNvSpPr>
          <p:nvPr>
            <p:ph type="body" sz="quarter" idx="14"/>
          </p:nvPr>
        </p:nvSpPr>
        <p:spPr>
          <a:xfrm>
            <a:off x="202173" y="4563360"/>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43" name="Text Placeholder 19"/>
          <p:cNvSpPr>
            <a:spLocks noGrp="1"/>
          </p:cNvSpPr>
          <p:nvPr>
            <p:ph type="body" sz="quarter" idx="15"/>
          </p:nvPr>
        </p:nvSpPr>
        <p:spPr>
          <a:xfrm>
            <a:off x="202173" y="5505240"/>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45" name="Text Placeholder 19"/>
          <p:cNvSpPr>
            <a:spLocks noGrp="1"/>
          </p:cNvSpPr>
          <p:nvPr>
            <p:ph type="body" sz="quarter" idx="16"/>
          </p:nvPr>
        </p:nvSpPr>
        <p:spPr>
          <a:xfrm>
            <a:off x="202173" y="6304200"/>
            <a:ext cx="1574800" cy="250825"/>
          </a:xfrm>
          <a:prstGeom prst="rect">
            <a:avLst/>
          </a:prstGeom>
        </p:spPr>
        <p:txBody>
          <a:bodyPr vert="horz"/>
          <a:lstStyle>
            <a:lvl1pPr marL="0" indent="0">
              <a:buNone/>
              <a:defRPr kumimoji="0" lang="en-US" sz="1000" b="0" i="0" u="none" strike="noStrike" kern="0" cap="none" spc="0" normalizeH="0" baseline="0" dirty="0">
                <a:ln>
                  <a:noFill/>
                </a:ln>
                <a:solidFill>
                  <a:srgbClr val="F4F4F4"/>
                </a:solidFill>
                <a:effectLst/>
                <a:uLnTx/>
                <a:uFillTx/>
                <a:latin typeface="+mn-lt"/>
                <a:ea typeface="+mj-ea"/>
                <a:cs typeface="Arial"/>
              </a:defRPr>
            </a:lvl1pPr>
          </a:lstStyle>
          <a:p>
            <a:pPr lvl="0"/>
            <a:r>
              <a:rPr lang="en-US" smtClean="0"/>
              <a:t>Click to edit Master text styles</a:t>
            </a:r>
          </a:p>
        </p:txBody>
      </p:sp>
      <p:sp>
        <p:nvSpPr>
          <p:cNvPr id="53" name="Text Placeholder 19"/>
          <p:cNvSpPr>
            <a:spLocks noGrp="1"/>
          </p:cNvSpPr>
          <p:nvPr>
            <p:ph type="body" sz="quarter" idx="17"/>
          </p:nvPr>
        </p:nvSpPr>
        <p:spPr>
          <a:xfrm>
            <a:off x="2315169" y="833323"/>
            <a:ext cx="6608456" cy="5734987"/>
          </a:xfrm>
          <a:prstGeom prst="rect">
            <a:avLst/>
          </a:prstGeom>
        </p:spPr>
        <p:txBody>
          <a:bodyPr vert="horz"/>
          <a:lstStyle>
            <a:lvl1pPr marL="0" indent="0">
              <a:buNone/>
              <a:defRPr kumimoji="0" lang="en-US" sz="1000" b="0" i="0" u="none" strike="noStrike" kern="0" cap="none" spc="0" normalizeH="0" baseline="0" dirty="0">
                <a:ln>
                  <a:noFill/>
                </a:ln>
                <a:solidFill>
                  <a:srgbClr val="30485D"/>
                </a:solidFill>
                <a:effectLst/>
                <a:uLnTx/>
                <a:uFillTx/>
                <a:latin typeface="+mn-lt"/>
                <a:ea typeface="+mj-ea"/>
                <a:cs typeface="Arial"/>
              </a:defRPr>
            </a:lvl1pPr>
          </a:lstStyle>
          <a:p>
            <a:pPr lvl="0"/>
            <a:r>
              <a:rPr lang="en-US" smtClean="0"/>
              <a:t>Click to edit Master text styles</a:t>
            </a:r>
          </a:p>
        </p:txBody>
      </p:sp>
    </p:spTree>
    <p:extLst>
      <p:ext uri="{BB962C8B-B14F-4D97-AF65-F5344CB8AC3E}">
        <p14:creationId xmlns:p14="http://schemas.microsoft.com/office/powerpoint/2010/main" val="2381820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ation Cover">
    <p:spTree>
      <p:nvGrpSpPr>
        <p:cNvPr id="1" name=""/>
        <p:cNvGrpSpPr/>
        <p:nvPr/>
      </p:nvGrpSpPr>
      <p:grpSpPr>
        <a:xfrm>
          <a:off x="0" y="0"/>
          <a:ext cx="0" cy="0"/>
          <a:chOff x="0" y="0"/>
          <a:chExt cx="0" cy="0"/>
        </a:xfrm>
      </p:grpSpPr>
      <p:sp>
        <p:nvSpPr>
          <p:cNvPr id="6" name="Rectangle 5"/>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7" name="Picture 2" descr="blankcover-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500063" y="3175000"/>
            <a:ext cx="69469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userDrawn="1"/>
        </p:nvSpPr>
        <p:spPr>
          <a:xfrm>
            <a:off x="414338" y="3243263"/>
            <a:ext cx="8416925" cy="3524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400"/>
              </a:spcAft>
              <a:defRPr/>
            </a:pPr>
            <a:r>
              <a:rPr lang="en-US" sz="1800" b="1" spc="80" dirty="0" smtClean="0">
                <a:solidFill>
                  <a:srgbClr val="FCBA23"/>
                </a:solidFill>
                <a:cs typeface="Arial"/>
              </a:rPr>
              <a:t>Speakers</a:t>
            </a:r>
            <a:endParaRPr lang="en-US" sz="1600" spc="60" dirty="0" smtClean="0">
              <a:solidFill>
                <a:srgbClr val="F6F6F6"/>
              </a:solidFill>
              <a:cs typeface="Arial"/>
            </a:endParaRPr>
          </a:p>
          <a:p>
            <a:pPr algn="l" fontAlgn="auto">
              <a:spcAft>
                <a:spcPts val="0"/>
              </a:spcAft>
              <a:defRPr/>
            </a:pPr>
            <a:endParaRPr lang="en-US" sz="1600" spc="60" dirty="0" smtClean="0">
              <a:solidFill>
                <a:srgbClr val="F6F6F6"/>
              </a:solidFill>
              <a:latin typeface="Calibri"/>
              <a:cs typeface="Calibri"/>
            </a:endParaRPr>
          </a:p>
        </p:txBody>
      </p:sp>
      <p:sp>
        <p:nvSpPr>
          <p:cNvPr id="9" name="Title 12"/>
          <p:cNvSpPr>
            <a:spLocks noGrp="1"/>
          </p:cNvSpPr>
          <p:nvPr>
            <p:ph type="title"/>
          </p:nvPr>
        </p:nvSpPr>
        <p:spPr>
          <a:xfrm>
            <a:off x="422543" y="1595952"/>
            <a:ext cx="8409172" cy="1099176"/>
          </a:xfrm>
          <a:prstGeom prst="rect">
            <a:avLst/>
          </a:prstGeom>
        </p:spPr>
        <p:txBody>
          <a:bodyPr vert="horz" anchor="b"/>
          <a:lstStyle>
            <a:lvl1pPr marL="0" algn="l" defTabSz="457200" rtl="0" eaLnBrk="1" latinLnBrk="0" hangingPunct="1">
              <a:lnSpc>
                <a:spcPts val="3500"/>
              </a:lnSpc>
              <a:spcBef>
                <a:spcPct val="0"/>
              </a:spcBef>
              <a:buNone/>
              <a:defRPr lang="en-US" sz="3200" b="1" kern="1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5" name="Text Placeholder 19"/>
          <p:cNvSpPr>
            <a:spLocks noGrp="1"/>
          </p:cNvSpPr>
          <p:nvPr>
            <p:ph type="body" sz="quarter" idx="11"/>
          </p:nvPr>
        </p:nvSpPr>
        <p:spPr>
          <a:xfrm>
            <a:off x="422543" y="2692572"/>
            <a:ext cx="8409172" cy="250825"/>
          </a:xfrm>
          <a:prstGeom prst="rect">
            <a:avLst/>
          </a:prstGeom>
        </p:spPr>
        <p:txBody>
          <a:bodyPr vert="horz" anchor="ctr"/>
          <a:lstStyle>
            <a:lvl1pPr marL="0" indent="0">
              <a:buNone/>
              <a:defRPr kumimoji="0" lang="en-US" sz="1600" b="0" i="0" u="none" strike="noStrike" kern="0" cap="none" spc="0" normalizeH="0" baseline="0" dirty="0">
                <a:ln>
                  <a:noFill/>
                </a:ln>
                <a:solidFill>
                  <a:srgbClr val="F4F4F4"/>
                </a:solidFill>
                <a:effectLst/>
                <a:uLnTx/>
                <a:uFillTx/>
                <a:latin typeface="+mn-lt"/>
                <a:ea typeface="+mn-ea"/>
                <a:cs typeface="Arial"/>
              </a:defRPr>
            </a:lvl1pPr>
          </a:lstStyle>
          <a:p>
            <a:pPr lvl="0"/>
            <a:r>
              <a:rPr lang="en-US" smtClean="0"/>
              <a:t>Click to edit Master text styles</a:t>
            </a:r>
          </a:p>
        </p:txBody>
      </p:sp>
      <p:sp>
        <p:nvSpPr>
          <p:cNvPr id="24" name="Text Placeholder 19"/>
          <p:cNvSpPr>
            <a:spLocks noGrp="1"/>
          </p:cNvSpPr>
          <p:nvPr>
            <p:ph type="body" sz="quarter" idx="13"/>
          </p:nvPr>
        </p:nvSpPr>
        <p:spPr>
          <a:xfrm>
            <a:off x="400598" y="3576840"/>
            <a:ext cx="8443732" cy="250825"/>
          </a:xfrm>
          <a:prstGeom prst="rect">
            <a:avLst/>
          </a:prstGeom>
        </p:spPr>
        <p:txBody>
          <a:bodyPr vert="horz" anchor="ctr"/>
          <a:lstStyle>
            <a:lvl1pPr marL="0" indent="0">
              <a:lnSpc>
                <a:spcPct val="120000"/>
              </a:lnSpc>
              <a:buNone/>
              <a:defRPr kumimoji="0" lang="en-US" sz="1800" b="0" i="0" u="none" strike="noStrike" kern="0" cap="none" spc="0" normalizeH="0" baseline="0" dirty="0">
                <a:ln>
                  <a:noFill/>
                </a:ln>
                <a:solidFill>
                  <a:srgbClr val="F4F4F4"/>
                </a:solidFill>
                <a:effectLst/>
                <a:uLnTx/>
                <a:uFillTx/>
                <a:latin typeface="+mn-lt"/>
                <a:ea typeface="+mn-ea"/>
                <a:cs typeface="Arial"/>
              </a:defRPr>
            </a:lvl1pPr>
          </a:lstStyle>
          <a:p>
            <a:pPr lvl="0"/>
            <a:r>
              <a:rPr lang="en-US" smtClean="0"/>
              <a:t>Click to edit Master text styles</a:t>
            </a:r>
          </a:p>
        </p:txBody>
      </p:sp>
      <p:sp>
        <p:nvSpPr>
          <p:cNvPr id="27" name="Text Placeholder 19"/>
          <p:cNvSpPr>
            <a:spLocks noGrp="1"/>
          </p:cNvSpPr>
          <p:nvPr>
            <p:ph type="body" sz="quarter" idx="14"/>
          </p:nvPr>
        </p:nvSpPr>
        <p:spPr>
          <a:xfrm>
            <a:off x="396338" y="3903720"/>
            <a:ext cx="8443732" cy="250825"/>
          </a:xfrm>
          <a:prstGeom prst="rect">
            <a:avLst/>
          </a:prstGeom>
        </p:spPr>
        <p:txBody>
          <a:bodyPr vert="horz" anchor="ctr"/>
          <a:lstStyle>
            <a:lvl1pPr marL="0" indent="0">
              <a:lnSpc>
                <a:spcPct val="120000"/>
              </a:lnSpc>
              <a:buNone/>
              <a:defRPr kumimoji="0" lang="en-US" sz="1800" b="0" i="0" u="none" strike="noStrike" kern="0" cap="none" spc="0" normalizeH="0" baseline="0" dirty="0">
                <a:ln>
                  <a:noFill/>
                </a:ln>
                <a:solidFill>
                  <a:srgbClr val="F4F4F4"/>
                </a:solidFill>
                <a:effectLst/>
                <a:uLnTx/>
                <a:uFillTx/>
                <a:latin typeface="+mn-lt"/>
                <a:ea typeface="+mn-ea"/>
                <a:cs typeface="Arial"/>
              </a:defRPr>
            </a:lvl1pPr>
          </a:lstStyle>
          <a:p>
            <a:pPr lvl="0"/>
            <a:r>
              <a:rPr lang="en-US" smtClean="0"/>
              <a:t>Click to edit Master text styles</a:t>
            </a:r>
          </a:p>
        </p:txBody>
      </p:sp>
    </p:spTree>
    <p:extLst>
      <p:ext uri="{BB962C8B-B14F-4D97-AF65-F5344CB8AC3E}">
        <p14:creationId xmlns:p14="http://schemas.microsoft.com/office/powerpoint/2010/main" val="1515175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3" name="Rectangle 2"/>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4" name="Picture 2" descr="divider slide-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22543" y="5109944"/>
            <a:ext cx="8409172" cy="1315643"/>
          </a:xfrm>
          <a:prstGeom prst="rect">
            <a:avLst/>
          </a:prstGeom>
        </p:spPr>
        <p:txBody>
          <a:bodyPr vert="horz" anchor="ctr"/>
          <a:lstStyle>
            <a:lvl1pPr marL="0" algn="l" defTabSz="457200" rtl="0" eaLnBrk="1" latinLnBrk="0" hangingPunct="1">
              <a:lnSpc>
                <a:spcPts val="3500"/>
              </a:lnSpc>
              <a:spcBef>
                <a:spcPct val="0"/>
              </a:spcBef>
              <a:buNone/>
              <a:defRPr lang="en-US" sz="3800" b="1" kern="1200" baseline="0" dirty="0">
                <a:solidFill>
                  <a:schemeClr val="accent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851057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sp>
        <p:nvSpPr>
          <p:cNvPr id="4" name="Rectangle 3"/>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5" name="Picture 2"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02640" y="76608"/>
            <a:ext cx="7884160" cy="634951"/>
          </a:xfrm>
          <a:prstGeom prst="rect">
            <a:avLst/>
          </a:prstGeom>
        </p:spPr>
        <p:txBody>
          <a:bodyPr>
            <a:noAutofit/>
          </a:bodyPr>
          <a:lstStyle>
            <a:lvl1pPr algn="l">
              <a:defRPr sz="3200" b="0" spc="0">
                <a:solidFill>
                  <a:schemeClr val="accent1"/>
                </a:solidFill>
                <a:latin typeface="Arial"/>
                <a:cs typeface="Arial"/>
              </a:defRPr>
            </a:lvl1pPr>
          </a:lstStyle>
          <a:p>
            <a:pPr lvl="0"/>
            <a:r>
              <a:rPr lang="en-US" noProof="0" dirty="0" smtClean="0"/>
              <a:t>Click to edit Master title</a:t>
            </a:r>
            <a:endParaRPr lang="en-US" noProof="0" dirty="0"/>
          </a:p>
        </p:txBody>
      </p:sp>
      <p:sp>
        <p:nvSpPr>
          <p:cNvPr id="24" name="Text Placeholder 23"/>
          <p:cNvSpPr>
            <a:spLocks noGrp="1"/>
          </p:cNvSpPr>
          <p:nvPr>
            <p:ph type="body" sz="quarter" idx="13"/>
          </p:nvPr>
        </p:nvSpPr>
        <p:spPr>
          <a:xfrm>
            <a:off x="803275" y="1077894"/>
            <a:ext cx="7883525" cy="5464193"/>
          </a:xfrm>
          <a:prstGeom prst="rect">
            <a:avLst/>
          </a:prstGeom>
        </p:spPr>
        <p:txBody>
          <a:bodyPr vert="horz"/>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4"/>
          </p:nvPr>
        </p:nvSpPr>
        <p:spPr>
          <a:xfrm>
            <a:off x="0" y="0"/>
            <a:ext cx="679450" cy="762000"/>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2400">
                <a:solidFill>
                  <a:srgbClr val="F4F4F4"/>
                </a:solidFill>
                <a:latin typeface="Arial" charset="0"/>
                <a:ea typeface="MS PGothic" charset="-128"/>
              </a:defRPr>
            </a:lvl1pPr>
          </a:lstStyle>
          <a:p>
            <a:pPr>
              <a:defRPr/>
            </a:pPr>
            <a:fld id="{CC12BF2B-1137-4389-8162-EDAB12040BD6}" type="slidenum">
              <a:rPr lang="en-US" altLang="en-US"/>
              <a:pPr>
                <a:defRPr/>
              </a:pPr>
              <a:t>‹#›</a:t>
            </a:fld>
            <a:endParaRPr lang="en-US" altLang="en-US"/>
          </a:p>
        </p:txBody>
      </p:sp>
    </p:spTree>
    <p:extLst>
      <p:ext uri="{BB962C8B-B14F-4D97-AF65-F5344CB8AC3E}">
        <p14:creationId xmlns:p14="http://schemas.microsoft.com/office/powerpoint/2010/main" val="3152990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ouble Chart">
    <p:spTree>
      <p:nvGrpSpPr>
        <p:cNvPr id="1" name=""/>
        <p:cNvGrpSpPr/>
        <p:nvPr/>
      </p:nvGrpSpPr>
      <p:grpSpPr>
        <a:xfrm>
          <a:off x="0" y="0"/>
          <a:ext cx="0" cy="0"/>
          <a:chOff x="0" y="0"/>
          <a:chExt cx="0" cy="0"/>
        </a:xfrm>
      </p:grpSpPr>
      <p:sp>
        <p:nvSpPr>
          <p:cNvPr id="8" name="Rectangle 7"/>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9" name="Picture 2"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
          <p:cNvGrpSpPr>
            <a:grpSpLocks/>
          </p:cNvGrpSpPr>
          <p:nvPr userDrawn="1"/>
        </p:nvGrpSpPr>
        <p:grpSpPr bwMode="auto">
          <a:xfrm>
            <a:off x="652463" y="1257300"/>
            <a:ext cx="3973512" cy="4953000"/>
            <a:chOff x="545754" y="1257702"/>
            <a:chExt cx="3973036" cy="4953314"/>
          </a:xfrm>
        </p:grpSpPr>
        <p:sp>
          <p:nvSpPr>
            <p:cNvPr id="11" name="Rectangle 10"/>
            <p:cNvSpPr>
              <a:spLocks noChangeArrowheads="1"/>
            </p:cNvSpPr>
            <p:nvPr/>
          </p:nvSpPr>
          <p:spPr bwMode="auto">
            <a:xfrm>
              <a:off x="545754" y="1257702"/>
              <a:ext cx="3958751" cy="4953314"/>
            </a:xfrm>
            <a:prstGeom prst="rect">
              <a:avLst/>
            </a:prstGeom>
            <a:solidFill>
              <a:srgbClr val="F4F4F4"/>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endParaRPr lang="en-US" altLang="en-US">
                <a:solidFill>
                  <a:srgbClr val="223342"/>
                </a:solidFill>
              </a:endParaRPr>
            </a:p>
          </p:txBody>
        </p:sp>
        <p:sp>
          <p:nvSpPr>
            <p:cNvPr id="12" name="Rectangle 11"/>
            <p:cNvSpPr>
              <a:spLocks noChangeArrowheads="1"/>
            </p:cNvSpPr>
            <p:nvPr/>
          </p:nvSpPr>
          <p:spPr bwMode="auto">
            <a:xfrm rot="10800000" flipV="1">
              <a:off x="545754" y="1257702"/>
              <a:ext cx="3958751" cy="93669"/>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cxnSp>
          <p:nvCxnSpPr>
            <p:cNvPr id="14" name="Straight Connector 7"/>
            <p:cNvCxnSpPr>
              <a:cxnSpLocks noChangeShapeType="1"/>
            </p:cNvCxnSpPr>
            <p:nvPr/>
          </p:nvCxnSpPr>
          <p:spPr bwMode="auto">
            <a:xfrm>
              <a:off x="559744" y="1784039"/>
              <a:ext cx="3945059" cy="0"/>
            </a:xfrm>
            <a:prstGeom prst="line">
              <a:avLst/>
            </a:prstGeom>
            <a:noFill/>
            <a:ln w="28575">
              <a:solidFill>
                <a:srgbClr val="DCDCDC"/>
              </a:solidFill>
              <a:round/>
              <a:headEnd/>
              <a:tailEnd/>
            </a:ln>
            <a:extLst>
              <a:ext uri="{909E8E84-426E-40DD-AFC4-6F175D3DCCD1}">
                <a14:hiddenFill xmlns:a14="http://schemas.microsoft.com/office/drawing/2010/main">
                  <a:noFill/>
                </a14:hiddenFill>
              </a:ext>
            </a:extLst>
          </p:spPr>
        </p:cxnSp>
        <p:sp>
          <p:nvSpPr>
            <p:cNvPr id="15" name="Rectangle 14"/>
            <p:cNvSpPr>
              <a:spLocks noChangeArrowheads="1"/>
            </p:cNvSpPr>
            <p:nvPr/>
          </p:nvSpPr>
          <p:spPr bwMode="auto">
            <a:xfrm rot="10800000" flipV="1">
              <a:off x="545754" y="6158626"/>
              <a:ext cx="3973036" cy="52390"/>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grpSp>
      <p:grpSp>
        <p:nvGrpSpPr>
          <p:cNvPr id="16" name="Group 9"/>
          <p:cNvGrpSpPr>
            <a:grpSpLocks/>
          </p:cNvGrpSpPr>
          <p:nvPr userDrawn="1"/>
        </p:nvGrpSpPr>
        <p:grpSpPr bwMode="auto">
          <a:xfrm>
            <a:off x="4745038" y="1257300"/>
            <a:ext cx="3971925" cy="4953000"/>
            <a:chOff x="545754" y="1257702"/>
            <a:chExt cx="3973036" cy="4953314"/>
          </a:xfrm>
        </p:grpSpPr>
        <p:sp>
          <p:nvSpPr>
            <p:cNvPr id="17" name="Rectangle 16"/>
            <p:cNvSpPr>
              <a:spLocks noChangeArrowheads="1"/>
            </p:cNvSpPr>
            <p:nvPr/>
          </p:nvSpPr>
          <p:spPr bwMode="auto">
            <a:xfrm>
              <a:off x="545754" y="1257702"/>
              <a:ext cx="3958744" cy="4953314"/>
            </a:xfrm>
            <a:prstGeom prst="rect">
              <a:avLst/>
            </a:prstGeom>
            <a:solidFill>
              <a:srgbClr val="F4F4F4"/>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endParaRPr lang="en-US" altLang="en-US">
                <a:solidFill>
                  <a:srgbClr val="223342"/>
                </a:solidFill>
              </a:endParaRPr>
            </a:p>
          </p:txBody>
        </p:sp>
        <p:sp>
          <p:nvSpPr>
            <p:cNvPr id="18" name="Rectangle 17"/>
            <p:cNvSpPr>
              <a:spLocks noChangeArrowheads="1"/>
            </p:cNvSpPr>
            <p:nvPr/>
          </p:nvSpPr>
          <p:spPr bwMode="auto">
            <a:xfrm rot="10800000" flipV="1">
              <a:off x="545754" y="1257702"/>
              <a:ext cx="3958744" cy="93669"/>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cxnSp>
          <p:nvCxnSpPr>
            <p:cNvPr id="19" name="Straight Connector 12"/>
            <p:cNvCxnSpPr>
              <a:cxnSpLocks noChangeShapeType="1"/>
            </p:cNvCxnSpPr>
            <p:nvPr/>
          </p:nvCxnSpPr>
          <p:spPr bwMode="auto">
            <a:xfrm>
              <a:off x="559744" y="1784039"/>
              <a:ext cx="3945059" cy="0"/>
            </a:xfrm>
            <a:prstGeom prst="line">
              <a:avLst/>
            </a:prstGeom>
            <a:noFill/>
            <a:ln w="28575">
              <a:solidFill>
                <a:srgbClr val="DCDCDC"/>
              </a:solidFill>
              <a:round/>
              <a:headEnd/>
              <a:tailEn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rot="10800000" flipV="1">
              <a:off x="545754" y="6158626"/>
              <a:ext cx="3973036" cy="52390"/>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grpSp>
      <p:sp>
        <p:nvSpPr>
          <p:cNvPr id="7" name="Title 1"/>
          <p:cNvSpPr>
            <a:spLocks noGrp="1"/>
          </p:cNvSpPr>
          <p:nvPr>
            <p:ph type="title"/>
          </p:nvPr>
        </p:nvSpPr>
        <p:spPr>
          <a:xfrm>
            <a:off x="802640" y="76608"/>
            <a:ext cx="7884160" cy="634951"/>
          </a:xfrm>
          <a:prstGeom prst="rect">
            <a:avLst/>
          </a:prstGeom>
        </p:spPr>
        <p:txBody>
          <a:bodyPr>
            <a:noAutofit/>
          </a:bodyPr>
          <a:lstStyle>
            <a:lvl1pPr algn="l">
              <a:defRPr sz="3200" b="0" spc="0">
                <a:solidFill>
                  <a:schemeClr val="accent1"/>
                </a:solidFill>
                <a:latin typeface="Arial"/>
                <a:cs typeface="Arial"/>
              </a:defRPr>
            </a:lvl1pPr>
          </a:lstStyle>
          <a:p>
            <a:pPr lvl="0"/>
            <a:r>
              <a:rPr lang="en-US" noProof="0" dirty="0" smtClean="0"/>
              <a:t>Click to edit Master title style</a:t>
            </a:r>
            <a:endParaRPr lang="en-US" noProof="0" dirty="0"/>
          </a:p>
        </p:txBody>
      </p:sp>
      <p:sp>
        <p:nvSpPr>
          <p:cNvPr id="13" name="Text Placeholder 23"/>
          <p:cNvSpPr>
            <a:spLocks noGrp="1"/>
          </p:cNvSpPr>
          <p:nvPr>
            <p:ph type="body" sz="quarter" idx="14"/>
          </p:nvPr>
        </p:nvSpPr>
        <p:spPr>
          <a:xfrm>
            <a:off x="738846" y="1921827"/>
            <a:ext cx="3800579" cy="4102685"/>
          </a:xfrm>
          <a:prstGeom prst="rect">
            <a:avLst/>
          </a:prstGeom>
        </p:spPr>
        <p:txBody>
          <a:bodyPr vert="horz"/>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3"/>
          <p:cNvSpPr>
            <a:spLocks noGrp="1"/>
          </p:cNvSpPr>
          <p:nvPr>
            <p:ph type="body" sz="quarter" idx="13"/>
          </p:nvPr>
        </p:nvSpPr>
        <p:spPr>
          <a:xfrm>
            <a:off x="652250" y="1351246"/>
            <a:ext cx="3973035" cy="432793"/>
          </a:xfrm>
          <a:prstGeom prst="rect">
            <a:avLst/>
          </a:prstGeom>
        </p:spPr>
        <p:txBody>
          <a:bodyPr vert="horz" anchor="ctr"/>
          <a:lstStyle>
            <a:lvl1pPr marL="0" indent="0" algn="ctr">
              <a:spcBef>
                <a:spcPts val="0"/>
              </a:spcBef>
              <a:buNone/>
              <a:defRPr sz="1800" b="1" spc="0" baseline="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smtClean="0"/>
              <a:t>Click to edit Master text styles</a:t>
            </a:r>
          </a:p>
        </p:txBody>
      </p:sp>
      <p:sp>
        <p:nvSpPr>
          <p:cNvPr id="32" name="Text Placeholder 23"/>
          <p:cNvSpPr>
            <a:spLocks noGrp="1"/>
          </p:cNvSpPr>
          <p:nvPr>
            <p:ph type="body" sz="quarter" idx="15"/>
          </p:nvPr>
        </p:nvSpPr>
        <p:spPr>
          <a:xfrm>
            <a:off x="4830862" y="1921827"/>
            <a:ext cx="3800579" cy="4102685"/>
          </a:xfrm>
          <a:prstGeom prst="rect">
            <a:avLst/>
          </a:prstGeom>
        </p:spPr>
        <p:txBody>
          <a:bodyPr vert="horz"/>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3"/>
          <p:cNvSpPr>
            <a:spLocks noGrp="1"/>
          </p:cNvSpPr>
          <p:nvPr>
            <p:ph type="body" sz="quarter" idx="16"/>
          </p:nvPr>
        </p:nvSpPr>
        <p:spPr>
          <a:xfrm>
            <a:off x="4744266" y="1351246"/>
            <a:ext cx="3973035" cy="432793"/>
          </a:xfrm>
          <a:prstGeom prst="rect">
            <a:avLst/>
          </a:prstGeom>
        </p:spPr>
        <p:txBody>
          <a:bodyPr vert="horz" anchor="ctr"/>
          <a:lstStyle>
            <a:lvl1pPr marL="0" indent="0" algn="ctr">
              <a:spcBef>
                <a:spcPts val="0"/>
              </a:spcBef>
              <a:buNone/>
              <a:defRPr sz="1800" b="1" spc="0" baseline="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smtClean="0"/>
              <a:t>Click to edit Master text styles</a:t>
            </a:r>
          </a:p>
        </p:txBody>
      </p:sp>
      <p:sp>
        <p:nvSpPr>
          <p:cNvPr id="22" name="Slide Number Placeholder 5"/>
          <p:cNvSpPr>
            <a:spLocks noGrp="1"/>
          </p:cNvSpPr>
          <p:nvPr>
            <p:ph type="sldNum" sz="quarter" idx="17"/>
          </p:nvPr>
        </p:nvSpPr>
        <p:spPr>
          <a:xfrm>
            <a:off x="0" y="0"/>
            <a:ext cx="679450" cy="762000"/>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2400">
                <a:solidFill>
                  <a:srgbClr val="F4F4F4"/>
                </a:solidFill>
                <a:latin typeface="Arial" charset="0"/>
                <a:ea typeface="MS PGothic" charset="-128"/>
              </a:defRPr>
            </a:lvl1pPr>
          </a:lstStyle>
          <a:p>
            <a:pPr>
              <a:defRPr/>
            </a:pPr>
            <a:fld id="{A88D1931-3EB4-4555-BE7B-F2EDF8A18B8E}" type="slidenum">
              <a:rPr lang="en-US" altLang="en-US"/>
              <a:pPr>
                <a:defRPr/>
              </a:pPr>
              <a:t>‹#›</a:t>
            </a:fld>
            <a:endParaRPr lang="en-US" altLang="en-US"/>
          </a:p>
        </p:txBody>
      </p:sp>
    </p:spTree>
    <p:extLst>
      <p:ext uri="{BB962C8B-B14F-4D97-AF65-F5344CB8AC3E}">
        <p14:creationId xmlns:p14="http://schemas.microsoft.com/office/powerpoint/2010/main" val="3328080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Rectangle 1"/>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3" name="Picture 3" descr="JP_Morgan_Conclusion_Slide-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52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sp>
        <p:nvSpPr>
          <p:cNvPr id="4" name="Rectangle 3"/>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5" name="Picture 2"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02640" y="76608"/>
            <a:ext cx="7884160" cy="634951"/>
          </a:xfrm>
          <a:prstGeom prst="rect">
            <a:avLst/>
          </a:prstGeom>
        </p:spPr>
        <p:txBody>
          <a:bodyPr>
            <a:noAutofit/>
          </a:bodyPr>
          <a:lstStyle>
            <a:lvl1pPr algn="l">
              <a:defRPr sz="3200" b="0" spc="0">
                <a:solidFill>
                  <a:schemeClr val="accent1"/>
                </a:solidFill>
                <a:latin typeface="Arial"/>
                <a:cs typeface="Arial"/>
              </a:defRPr>
            </a:lvl1pPr>
          </a:lstStyle>
          <a:p>
            <a:pPr lvl="0"/>
            <a:r>
              <a:rPr lang="en-US" noProof="0" dirty="0" smtClean="0"/>
              <a:t>Click to edit Master title</a:t>
            </a:r>
            <a:endParaRPr lang="en-US" noProof="0" dirty="0"/>
          </a:p>
        </p:txBody>
      </p:sp>
      <p:sp>
        <p:nvSpPr>
          <p:cNvPr id="24" name="Text Placeholder 23"/>
          <p:cNvSpPr>
            <a:spLocks noGrp="1"/>
          </p:cNvSpPr>
          <p:nvPr>
            <p:ph type="body" sz="quarter" idx="13"/>
          </p:nvPr>
        </p:nvSpPr>
        <p:spPr>
          <a:xfrm>
            <a:off x="803275" y="1077894"/>
            <a:ext cx="7883525" cy="5464193"/>
          </a:xfrm>
          <a:prstGeom prst="rect">
            <a:avLst/>
          </a:prstGeom>
        </p:spPr>
        <p:txBody>
          <a:bodyPr vert="horz"/>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4"/>
          </p:nvPr>
        </p:nvSpPr>
        <p:spPr>
          <a:xfrm>
            <a:off x="0" y="0"/>
            <a:ext cx="679450" cy="762000"/>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2400">
                <a:solidFill>
                  <a:srgbClr val="F4F4F4"/>
                </a:solidFill>
                <a:latin typeface="Arial" charset="0"/>
                <a:ea typeface="MS PGothic" charset="-128"/>
              </a:defRPr>
            </a:lvl1pPr>
          </a:lstStyle>
          <a:p>
            <a:pPr>
              <a:defRPr/>
            </a:pPr>
            <a:fld id="{4BE717A0-4EB2-474D-B6F7-9C8BE4683D15}" type="slidenum">
              <a:rPr lang="en-US" altLang="en-US"/>
              <a:pPr>
                <a:defRPr/>
              </a:pPr>
              <a:t>‹#›</a:t>
            </a:fld>
            <a:endParaRPr lang="en-US" altLang="en-US"/>
          </a:p>
        </p:txBody>
      </p:sp>
    </p:spTree>
    <p:extLst>
      <p:ext uri="{BB962C8B-B14F-4D97-AF65-F5344CB8AC3E}">
        <p14:creationId xmlns:p14="http://schemas.microsoft.com/office/powerpoint/2010/main" val="42899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ouble Chart">
    <p:spTree>
      <p:nvGrpSpPr>
        <p:cNvPr id="1" name=""/>
        <p:cNvGrpSpPr/>
        <p:nvPr/>
      </p:nvGrpSpPr>
      <p:grpSpPr>
        <a:xfrm>
          <a:off x="0" y="0"/>
          <a:ext cx="0" cy="0"/>
          <a:chOff x="0" y="0"/>
          <a:chExt cx="0" cy="0"/>
        </a:xfrm>
      </p:grpSpPr>
      <p:sp>
        <p:nvSpPr>
          <p:cNvPr id="8" name="Rectangle 7"/>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9" name="Picture 2"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
          <p:cNvGrpSpPr>
            <a:grpSpLocks/>
          </p:cNvGrpSpPr>
          <p:nvPr userDrawn="1"/>
        </p:nvGrpSpPr>
        <p:grpSpPr bwMode="auto">
          <a:xfrm>
            <a:off x="652463" y="1257300"/>
            <a:ext cx="3973512" cy="4953000"/>
            <a:chOff x="545754" y="1257702"/>
            <a:chExt cx="3973036" cy="4953314"/>
          </a:xfrm>
        </p:grpSpPr>
        <p:sp>
          <p:nvSpPr>
            <p:cNvPr id="11" name="Rectangle 10"/>
            <p:cNvSpPr>
              <a:spLocks noChangeArrowheads="1"/>
            </p:cNvSpPr>
            <p:nvPr/>
          </p:nvSpPr>
          <p:spPr bwMode="auto">
            <a:xfrm>
              <a:off x="545754" y="1257702"/>
              <a:ext cx="3958751" cy="4953314"/>
            </a:xfrm>
            <a:prstGeom prst="rect">
              <a:avLst/>
            </a:prstGeom>
            <a:solidFill>
              <a:srgbClr val="F4F4F4"/>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endParaRPr lang="en-US" altLang="en-US">
                <a:solidFill>
                  <a:srgbClr val="223342"/>
                </a:solidFill>
              </a:endParaRPr>
            </a:p>
          </p:txBody>
        </p:sp>
        <p:sp>
          <p:nvSpPr>
            <p:cNvPr id="12" name="Rectangle 11"/>
            <p:cNvSpPr>
              <a:spLocks noChangeArrowheads="1"/>
            </p:cNvSpPr>
            <p:nvPr/>
          </p:nvSpPr>
          <p:spPr bwMode="auto">
            <a:xfrm rot="10800000" flipV="1">
              <a:off x="545754" y="1257702"/>
              <a:ext cx="3958751" cy="93669"/>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cxnSp>
          <p:nvCxnSpPr>
            <p:cNvPr id="14" name="Straight Connector 7"/>
            <p:cNvCxnSpPr>
              <a:cxnSpLocks noChangeShapeType="1"/>
            </p:cNvCxnSpPr>
            <p:nvPr/>
          </p:nvCxnSpPr>
          <p:spPr bwMode="auto">
            <a:xfrm>
              <a:off x="559744" y="1784039"/>
              <a:ext cx="3945059" cy="0"/>
            </a:xfrm>
            <a:prstGeom prst="line">
              <a:avLst/>
            </a:prstGeom>
            <a:noFill/>
            <a:ln w="28575">
              <a:solidFill>
                <a:srgbClr val="DCDCDC"/>
              </a:solidFill>
              <a:round/>
              <a:headEnd/>
              <a:tailEnd/>
            </a:ln>
            <a:extLst>
              <a:ext uri="{909E8E84-426E-40DD-AFC4-6F175D3DCCD1}">
                <a14:hiddenFill xmlns:a14="http://schemas.microsoft.com/office/drawing/2010/main">
                  <a:noFill/>
                </a14:hiddenFill>
              </a:ext>
            </a:extLst>
          </p:spPr>
        </p:cxnSp>
        <p:sp>
          <p:nvSpPr>
            <p:cNvPr id="15" name="Rectangle 14"/>
            <p:cNvSpPr>
              <a:spLocks noChangeArrowheads="1"/>
            </p:cNvSpPr>
            <p:nvPr/>
          </p:nvSpPr>
          <p:spPr bwMode="auto">
            <a:xfrm rot="10800000" flipV="1">
              <a:off x="545754" y="6158626"/>
              <a:ext cx="3973036" cy="52390"/>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grpSp>
      <p:grpSp>
        <p:nvGrpSpPr>
          <p:cNvPr id="16" name="Group 9"/>
          <p:cNvGrpSpPr>
            <a:grpSpLocks/>
          </p:cNvGrpSpPr>
          <p:nvPr userDrawn="1"/>
        </p:nvGrpSpPr>
        <p:grpSpPr bwMode="auto">
          <a:xfrm>
            <a:off x="4745038" y="1257300"/>
            <a:ext cx="3971925" cy="4953000"/>
            <a:chOff x="545754" y="1257702"/>
            <a:chExt cx="3973036" cy="4953314"/>
          </a:xfrm>
        </p:grpSpPr>
        <p:sp>
          <p:nvSpPr>
            <p:cNvPr id="17" name="Rectangle 16"/>
            <p:cNvSpPr>
              <a:spLocks noChangeArrowheads="1"/>
            </p:cNvSpPr>
            <p:nvPr/>
          </p:nvSpPr>
          <p:spPr bwMode="auto">
            <a:xfrm>
              <a:off x="545754" y="1257702"/>
              <a:ext cx="3958744" cy="4953314"/>
            </a:xfrm>
            <a:prstGeom prst="rect">
              <a:avLst/>
            </a:prstGeom>
            <a:solidFill>
              <a:srgbClr val="F4F4F4"/>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endParaRPr lang="en-US" altLang="en-US">
                <a:solidFill>
                  <a:srgbClr val="223342"/>
                </a:solidFill>
              </a:endParaRPr>
            </a:p>
          </p:txBody>
        </p:sp>
        <p:sp>
          <p:nvSpPr>
            <p:cNvPr id="18" name="Rectangle 17"/>
            <p:cNvSpPr>
              <a:spLocks noChangeArrowheads="1"/>
            </p:cNvSpPr>
            <p:nvPr/>
          </p:nvSpPr>
          <p:spPr bwMode="auto">
            <a:xfrm rot="10800000" flipV="1">
              <a:off x="545754" y="1257702"/>
              <a:ext cx="3958744" cy="93669"/>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cxnSp>
          <p:nvCxnSpPr>
            <p:cNvPr id="19" name="Straight Connector 12"/>
            <p:cNvCxnSpPr>
              <a:cxnSpLocks noChangeShapeType="1"/>
            </p:cNvCxnSpPr>
            <p:nvPr/>
          </p:nvCxnSpPr>
          <p:spPr bwMode="auto">
            <a:xfrm>
              <a:off x="559744" y="1784039"/>
              <a:ext cx="3945059" cy="0"/>
            </a:xfrm>
            <a:prstGeom prst="line">
              <a:avLst/>
            </a:prstGeom>
            <a:noFill/>
            <a:ln w="28575">
              <a:solidFill>
                <a:srgbClr val="DCDCDC"/>
              </a:solidFill>
              <a:round/>
              <a:headEnd/>
              <a:tailEn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rot="10800000" flipV="1">
              <a:off x="545754" y="6158626"/>
              <a:ext cx="3973036" cy="52390"/>
            </a:xfrm>
            <a:prstGeom prst="rect">
              <a:avLst/>
            </a:prstGeom>
            <a:solidFill>
              <a:srgbClr val="F1AF24"/>
            </a:solidFill>
            <a:ln>
              <a:noFill/>
            </a:ln>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defRPr/>
              </a:pPr>
              <a:endParaRPr lang="en-US" altLang="en-US" smtClean="0">
                <a:solidFill>
                  <a:srgbClr val="F4F4F4"/>
                </a:solidFill>
              </a:endParaRPr>
            </a:p>
          </p:txBody>
        </p:sp>
      </p:grpSp>
      <p:sp>
        <p:nvSpPr>
          <p:cNvPr id="7" name="Title 1"/>
          <p:cNvSpPr>
            <a:spLocks noGrp="1"/>
          </p:cNvSpPr>
          <p:nvPr>
            <p:ph type="title"/>
          </p:nvPr>
        </p:nvSpPr>
        <p:spPr>
          <a:xfrm>
            <a:off x="802640" y="76608"/>
            <a:ext cx="7884160" cy="634951"/>
          </a:xfrm>
          <a:prstGeom prst="rect">
            <a:avLst/>
          </a:prstGeom>
        </p:spPr>
        <p:txBody>
          <a:bodyPr>
            <a:noAutofit/>
          </a:bodyPr>
          <a:lstStyle>
            <a:lvl1pPr algn="l">
              <a:defRPr sz="3200" b="0" spc="0">
                <a:solidFill>
                  <a:schemeClr val="accent1"/>
                </a:solidFill>
                <a:latin typeface="Arial"/>
                <a:cs typeface="Arial"/>
              </a:defRPr>
            </a:lvl1pPr>
          </a:lstStyle>
          <a:p>
            <a:pPr lvl="0"/>
            <a:r>
              <a:rPr lang="en-US" noProof="0" dirty="0" smtClean="0"/>
              <a:t>Click to edit Master title style</a:t>
            </a:r>
            <a:endParaRPr lang="en-US" noProof="0" dirty="0"/>
          </a:p>
        </p:txBody>
      </p:sp>
      <p:sp>
        <p:nvSpPr>
          <p:cNvPr id="13" name="Text Placeholder 23"/>
          <p:cNvSpPr>
            <a:spLocks noGrp="1"/>
          </p:cNvSpPr>
          <p:nvPr>
            <p:ph type="body" sz="quarter" idx="14"/>
          </p:nvPr>
        </p:nvSpPr>
        <p:spPr>
          <a:xfrm>
            <a:off x="738846" y="1921827"/>
            <a:ext cx="3800579" cy="4102685"/>
          </a:xfrm>
          <a:prstGeom prst="rect">
            <a:avLst/>
          </a:prstGeom>
        </p:spPr>
        <p:txBody>
          <a:bodyPr vert="horz"/>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3"/>
          <p:cNvSpPr>
            <a:spLocks noGrp="1"/>
          </p:cNvSpPr>
          <p:nvPr>
            <p:ph type="body" sz="quarter" idx="13"/>
          </p:nvPr>
        </p:nvSpPr>
        <p:spPr>
          <a:xfrm>
            <a:off x="652250" y="1351246"/>
            <a:ext cx="3973035" cy="432793"/>
          </a:xfrm>
          <a:prstGeom prst="rect">
            <a:avLst/>
          </a:prstGeom>
        </p:spPr>
        <p:txBody>
          <a:bodyPr vert="horz" anchor="ctr"/>
          <a:lstStyle>
            <a:lvl1pPr marL="0" indent="0" algn="ctr">
              <a:spcBef>
                <a:spcPts val="0"/>
              </a:spcBef>
              <a:buNone/>
              <a:defRPr sz="1800" b="1" spc="0" baseline="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smtClean="0"/>
              <a:t>Click to edit Master text styles</a:t>
            </a:r>
          </a:p>
        </p:txBody>
      </p:sp>
      <p:sp>
        <p:nvSpPr>
          <p:cNvPr id="32" name="Text Placeholder 23"/>
          <p:cNvSpPr>
            <a:spLocks noGrp="1"/>
          </p:cNvSpPr>
          <p:nvPr>
            <p:ph type="body" sz="quarter" idx="15"/>
          </p:nvPr>
        </p:nvSpPr>
        <p:spPr>
          <a:xfrm>
            <a:off x="4830862" y="1921827"/>
            <a:ext cx="3800579" cy="4102685"/>
          </a:xfrm>
          <a:prstGeom prst="rect">
            <a:avLst/>
          </a:prstGeom>
        </p:spPr>
        <p:txBody>
          <a:bodyPr vert="horz"/>
          <a:lstStyle>
            <a:lvl1pPr marL="137160" indent="-182880">
              <a:spcBef>
                <a:spcPts val="0"/>
              </a:spcBef>
              <a:defRPr sz="170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Text Placeholder 23"/>
          <p:cNvSpPr>
            <a:spLocks noGrp="1"/>
          </p:cNvSpPr>
          <p:nvPr>
            <p:ph type="body" sz="quarter" idx="16"/>
          </p:nvPr>
        </p:nvSpPr>
        <p:spPr>
          <a:xfrm>
            <a:off x="4744266" y="1351246"/>
            <a:ext cx="3973035" cy="432793"/>
          </a:xfrm>
          <a:prstGeom prst="rect">
            <a:avLst/>
          </a:prstGeom>
        </p:spPr>
        <p:txBody>
          <a:bodyPr vert="horz" anchor="ctr"/>
          <a:lstStyle>
            <a:lvl1pPr marL="0" indent="0" algn="ctr">
              <a:spcBef>
                <a:spcPts val="0"/>
              </a:spcBef>
              <a:buNone/>
              <a:defRPr sz="1800" b="1" spc="0" baseline="0">
                <a:solidFill>
                  <a:srgbClr val="30485D"/>
                </a:solidFill>
              </a:defRPr>
            </a:lvl1pPr>
            <a:lvl2pPr marL="914400" indent="-137160">
              <a:lnSpc>
                <a:spcPct val="100000"/>
              </a:lnSpc>
              <a:spcBef>
                <a:spcPts val="400"/>
              </a:spcBef>
              <a:spcAft>
                <a:spcPts val="0"/>
              </a:spcAft>
              <a:buClr>
                <a:schemeClr val="accent2"/>
              </a:buClr>
              <a:buFont typeface="Arial"/>
              <a:buChar char="•"/>
              <a:defRPr sz="1700">
                <a:solidFill>
                  <a:srgbClr val="30485D"/>
                </a:solidFill>
              </a:defRPr>
            </a:lvl2pPr>
            <a:lvl3pPr marL="1143000" indent="-137160">
              <a:lnSpc>
                <a:spcPct val="100000"/>
              </a:lnSpc>
              <a:spcBef>
                <a:spcPts val="400"/>
              </a:spcBef>
              <a:spcAft>
                <a:spcPts val="0"/>
              </a:spcAft>
              <a:buClr>
                <a:schemeClr val="accent2"/>
              </a:buClr>
              <a:buFont typeface="Arial"/>
              <a:buChar char="•"/>
              <a:defRPr sz="1600">
                <a:solidFill>
                  <a:srgbClr val="30485D"/>
                </a:solidFill>
              </a:defRPr>
            </a:lvl3pPr>
            <a:lvl4pPr marL="1600200" indent="-137160">
              <a:lnSpc>
                <a:spcPct val="100000"/>
              </a:lnSpc>
              <a:spcBef>
                <a:spcPts val="400"/>
              </a:spcBef>
              <a:spcAft>
                <a:spcPts val="0"/>
              </a:spcAft>
              <a:buClr>
                <a:schemeClr val="accent2"/>
              </a:buClr>
              <a:buFont typeface="Arial"/>
              <a:buChar char="•"/>
              <a:defRPr sz="1500">
                <a:solidFill>
                  <a:srgbClr val="30485D"/>
                </a:solidFill>
              </a:defRPr>
            </a:lvl4pPr>
            <a:lvl5pPr marL="2057400" indent="-137160">
              <a:lnSpc>
                <a:spcPct val="100000"/>
              </a:lnSpc>
              <a:spcBef>
                <a:spcPts val="400"/>
              </a:spcBef>
              <a:spcAft>
                <a:spcPts val="0"/>
              </a:spcAft>
              <a:buClr>
                <a:schemeClr val="accent2"/>
              </a:buClr>
              <a:buFont typeface="Arial"/>
              <a:buChar char="•"/>
              <a:defRPr sz="1400">
                <a:solidFill>
                  <a:srgbClr val="30485D"/>
                </a:solidFill>
              </a:defRPr>
            </a:lvl5pPr>
          </a:lstStyle>
          <a:p>
            <a:pPr lvl="0"/>
            <a:r>
              <a:rPr lang="en-US" smtClean="0"/>
              <a:t>Click to edit Master text styles</a:t>
            </a:r>
          </a:p>
        </p:txBody>
      </p:sp>
      <p:sp>
        <p:nvSpPr>
          <p:cNvPr id="22" name="Slide Number Placeholder 5"/>
          <p:cNvSpPr>
            <a:spLocks noGrp="1"/>
          </p:cNvSpPr>
          <p:nvPr>
            <p:ph type="sldNum" sz="quarter" idx="17"/>
          </p:nvPr>
        </p:nvSpPr>
        <p:spPr>
          <a:xfrm>
            <a:off x="0" y="0"/>
            <a:ext cx="679450" cy="762000"/>
          </a:xfrm>
          <a:prstGeom prst="rect">
            <a:avLst/>
          </a:prstGeom>
        </p:spPr>
        <p:txBody>
          <a:bodyPr vert="horz" wrap="square" lIns="91440" tIns="45720" rIns="91440" bIns="45720" numCol="1" anchor="ctr" anchorCtr="0" compatLnSpc="1">
            <a:prstTxWarp prst="textNoShape">
              <a:avLst/>
            </a:prstTxWarp>
          </a:bodyPr>
          <a:lstStyle>
            <a:lvl1pPr algn="ctr" defTabSz="914400" eaLnBrk="1" hangingPunct="1">
              <a:defRPr sz="2400">
                <a:solidFill>
                  <a:srgbClr val="F4F4F4"/>
                </a:solidFill>
                <a:latin typeface="Arial" charset="0"/>
                <a:ea typeface="MS PGothic" charset="-128"/>
              </a:defRPr>
            </a:lvl1pPr>
          </a:lstStyle>
          <a:p>
            <a:pPr>
              <a:defRPr/>
            </a:pPr>
            <a:fld id="{81B79EE8-B0C0-4DE3-98D9-8FA5E472E5D4}" type="slidenum">
              <a:rPr lang="en-US" altLang="en-US"/>
              <a:pPr>
                <a:defRPr/>
              </a:pPr>
              <a:t>‹#›</a:t>
            </a:fld>
            <a:endParaRPr lang="en-US" altLang="en-US"/>
          </a:p>
        </p:txBody>
      </p:sp>
    </p:spTree>
    <p:extLst>
      <p:ext uri="{BB962C8B-B14F-4D97-AF65-F5344CB8AC3E}">
        <p14:creationId xmlns:p14="http://schemas.microsoft.com/office/powerpoint/2010/main" val="371881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 name="Rectangle 1"/>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3" name="Picture 3" descr="JP_Morgan_Conclusion_Slide-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18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Rectangle 2"/>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pic>
        <p:nvPicPr>
          <p:cNvPr id="4" name="Picture 6"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2640" y="76608"/>
            <a:ext cx="7884160" cy="634951"/>
          </a:xfrm>
          <a:prstGeom prst="rect">
            <a:avLst/>
          </a:prstGeom>
        </p:spPr>
        <p:txBody>
          <a:bodyPr>
            <a:noAutofit/>
          </a:bodyPr>
          <a:lstStyle>
            <a:lvl1pPr algn="l">
              <a:defRPr sz="2900" b="0" spc="0">
                <a:solidFill>
                  <a:schemeClr val="accent1"/>
                </a:solidFill>
                <a:latin typeface="Arial"/>
                <a:cs typeface="Aria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171450" y="223838"/>
            <a:ext cx="508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2400">
                <a:solidFill>
                  <a:srgbClr val="F4F4F4"/>
                </a:solidFill>
                <a:latin typeface="Arial" charset="0"/>
                <a:ea typeface="MS PGothic" charset="-128"/>
              </a:defRPr>
            </a:lvl1pPr>
          </a:lstStyle>
          <a:p>
            <a:pPr>
              <a:defRPr/>
            </a:pPr>
            <a:fld id="{3115BFFB-E751-4A47-9E32-5EB102D9E5F5}" type="slidenum">
              <a:rPr lang="en-US" altLang="en-US"/>
              <a:pPr>
                <a:defRPr/>
              </a:pPr>
              <a:t>‹#›</a:t>
            </a:fld>
            <a:endParaRPr lang="en-US" altLang="en-US"/>
          </a:p>
        </p:txBody>
      </p:sp>
    </p:spTree>
    <p:extLst>
      <p:ext uri="{BB962C8B-B14F-4D97-AF65-F5344CB8AC3E}">
        <p14:creationId xmlns:p14="http://schemas.microsoft.com/office/powerpoint/2010/main" val="114529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blankcover-1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33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6" descr="masterback_opt2-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02640" y="76608"/>
            <a:ext cx="7884160" cy="634951"/>
          </a:xfrm>
        </p:spPr>
        <p:txBody>
          <a:bodyPr>
            <a:noAutofit/>
          </a:bodyPr>
          <a:lstStyle>
            <a:lvl1pPr algn="l">
              <a:defRPr sz="2900" b="0" spc="0">
                <a:solidFill>
                  <a:schemeClr val="accent1"/>
                </a:solidFill>
                <a:latin typeface="Arial"/>
                <a:cs typeface="Aria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xfrm>
            <a:off x="171450" y="223838"/>
            <a:ext cx="508000" cy="365125"/>
          </a:xfrm>
        </p:spPr>
        <p:txBody>
          <a:bodyPr/>
          <a:lstStyle>
            <a:lvl1pPr algn="l">
              <a:defRPr sz="2400">
                <a:solidFill>
                  <a:srgbClr val="F4F4F4"/>
                </a:solidFill>
              </a:defRPr>
            </a:lvl1pPr>
          </a:lstStyle>
          <a:p>
            <a:pPr>
              <a:defRPr/>
            </a:pPr>
            <a:fld id="{38B26D17-145A-4656-9EC9-0B51D56BAAD0}" type="slidenum">
              <a:rPr lang="en-US" altLang="en-US"/>
              <a:pPr>
                <a:defRPr/>
              </a:pPr>
              <a:t>‹#›</a:t>
            </a:fld>
            <a:endParaRPr lang="en-US" altLang="en-US"/>
          </a:p>
        </p:txBody>
      </p:sp>
    </p:spTree>
    <p:extLst>
      <p:ext uri="{BB962C8B-B14F-4D97-AF65-F5344CB8AC3E}">
        <p14:creationId xmlns:p14="http://schemas.microsoft.com/office/powerpoint/2010/main" val="371272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spTree>
  </p:cSld>
  <p:clrMap bg1="lt1" tx1="dk1" bg2="lt2" tx2="dk2" accent1="accent1" accent2="accent2" accent3="accent3" accent4="accent4" accent5="accent5" accent6="accent6" hlink="hlink" folHlink="folHlink"/>
  <p:sldLayoutIdLst>
    <p:sldLayoutId id="2147502013" r:id="rId1"/>
    <p:sldLayoutId id="2147502014" r:id="rId2"/>
    <p:sldLayoutId id="2147502015" r:id="rId3"/>
    <p:sldLayoutId id="2147502016" r:id="rId4"/>
    <p:sldLayoutId id="2147502017" r:id="rId5"/>
    <p:sldLayoutId id="2147502018" r:id="rId6"/>
    <p:sldLayoutId id="2147502019"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accent2"/>
        </a:buClr>
        <a:buSzPct val="135000"/>
        <a:buFont typeface="Arial" panose="020B0604020202020204" pitchFamily="34" charset="0"/>
        <a:buChar char="•"/>
        <a:defRPr kern="1200">
          <a:solidFill>
            <a:schemeClr val="bg2"/>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C8F93"/>
                </a:solidFill>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C8F93"/>
                </a:solidFill>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C8F93"/>
                </a:solidFill>
                <a:latin typeface="Arial" charset="0"/>
                <a:ea typeface="MS PGothic" charset="-128"/>
              </a:defRPr>
            </a:lvl1pPr>
          </a:lstStyle>
          <a:p>
            <a:pPr>
              <a:defRPr/>
            </a:pPr>
            <a:fld id="{510E22BC-5B11-497C-95AD-1F63601C1E2B}"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502020" r:id="rId1"/>
    <p:sldLayoutId id="2147502021" r:id="rId2"/>
    <p:sldLayoutId id="2147502022" r:id="rId3"/>
    <p:sldLayoutId id="2147501997" r:id="rId4"/>
    <p:sldLayoutId id="2147501998" r:id="rId5"/>
    <p:sldLayoutId id="2147501999" r:id="rId6"/>
    <p:sldLayoutId id="2147502000" r:id="rId7"/>
    <p:sldLayoutId id="2147502001" r:id="rId8"/>
    <p:sldLayoutId id="2147502002" r:id="rId9"/>
    <p:sldLayoutId id="2147502003" r:id="rId10"/>
    <p:sldLayoutId id="2147502004" r:id="rId11"/>
    <p:sldLayoutId id="2147502035" r:id="rId12"/>
    <p:sldLayoutId id="214750203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C8F93"/>
                </a:solidFill>
                <a:latin typeface="Arial" panose="020B0604020202020204" pitchFamily="34"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C8F93"/>
                </a:solidFill>
                <a:latin typeface="Arial" panose="020B0604020202020204" pitchFamily="34"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C8F93"/>
                </a:solidFill>
                <a:latin typeface="Arial" charset="0"/>
                <a:ea typeface="MS PGothic" charset="-128"/>
              </a:defRPr>
            </a:lvl1pPr>
          </a:lstStyle>
          <a:p>
            <a:pPr>
              <a:defRPr/>
            </a:pPr>
            <a:fld id="{AED75E6B-306F-4D90-B7C6-41E8119355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502024" r:id="rId1"/>
    <p:sldLayoutId id="2147502025" r:id="rId2"/>
    <p:sldLayoutId id="2147502026" r:id="rId3"/>
    <p:sldLayoutId id="2147502005" r:id="rId4"/>
    <p:sldLayoutId id="2147502006" r:id="rId5"/>
    <p:sldLayoutId id="2147502007" r:id="rId6"/>
    <p:sldLayoutId id="2147502008" r:id="rId7"/>
    <p:sldLayoutId id="2147502009" r:id="rId8"/>
    <p:sldLayoutId id="2147502010" r:id="rId9"/>
    <p:sldLayoutId id="2147502011" r:id="rId10"/>
    <p:sldLayoutId id="2147502012" r:id="rId11"/>
    <p:sldLayoutId id="2147502027" r:id="rId12"/>
    <p:sldLayoutId id="214750202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rot="5400000">
            <a:off x="1143000" y="-1143000"/>
            <a:ext cx="6858000" cy="9144000"/>
          </a:xfrm>
          <a:prstGeom prst="rect">
            <a:avLst/>
          </a:prstGeom>
          <a:solidFill>
            <a:srgbClr val="F0F0F0"/>
          </a:solidFill>
          <a:ln>
            <a:noFill/>
          </a:ln>
          <a:effectLst>
            <a:outerShdw blurRad="111125" dist="50800" dir="8100000" algn="tl" rotWithShape="0">
              <a:srgbClr val="808080">
                <a:alpha val="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4F4F4"/>
              </a:solidFill>
            </a:endParaRPr>
          </a:p>
        </p:txBody>
      </p:sp>
    </p:spTree>
  </p:cSld>
  <p:clrMap bg1="lt1" tx1="dk1" bg2="lt2" tx2="dk2" accent1="accent1" accent2="accent2" accent3="accent3" accent4="accent4" accent5="accent5" accent6="accent6" hlink="hlink" folHlink="folHlink"/>
  <p:sldLayoutIdLst>
    <p:sldLayoutId id="2147502029" r:id="rId1"/>
    <p:sldLayoutId id="2147502030" r:id="rId2"/>
    <p:sldLayoutId id="2147502031" r:id="rId3"/>
    <p:sldLayoutId id="2147502032" r:id="rId4"/>
    <p:sldLayoutId id="2147502033" r:id="rId5"/>
    <p:sldLayoutId id="2147502034"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Clr>
          <a:schemeClr val="accent2"/>
        </a:buClr>
        <a:buSzPct val="135000"/>
        <a:buFont typeface="Arial" panose="020B0604020202020204" pitchFamily="34" charset="0"/>
        <a:buChar char="•"/>
        <a:defRPr kern="1200">
          <a:solidFill>
            <a:schemeClr val="bg2"/>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www.sec.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bwMode="auto">
          <a:xfrm>
            <a:off x="422275" y="1595438"/>
            <a:ext cx="8408988" cy="1100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altLang="en-US" dirty="0" smtClean="0">
                <a:latin typeface="Arial" panose="020B0604020202020204" pitchFamily="34" charset="0"/>
                <a:ea typeface="MS PGothic" panose="020B0600070205080204" pitchFamily="34" charset="-128"/>
                <a:cs typeface="Arial" panose="020B0604020202020204" pitchFamily="34" charset="0"/>
              </a:rPr>
              <a:t>Q4 2015 Investor Presentation</a:t>
            </a:r>
          </a:p>
        </p:txBody>
      </p:sp>
      <p:sp>
        <p:nvSpPr>
          <p:cNvPr id="3" name="Text Placeholder 2"/>
          <p:cNvSpPr>
            <a:spLocks noGrp="1"/>
          </p:cNvSpPr>
          <p:nvPr>
            <p:ph type="body" sz="quarter" idx="11"/>
          </p:nvPr>
        </p:nvSpPr>
        <p:spPr>
          <a:xfrm>
            <a:off x="422275" y="2819400"/>
            <a:ext cx="8408988" cy="250825"/>
          </a:xfrm>
        </p:spPr>
        <p:txBody>
          <a:bodyPr/>
          <a:lstStyle/>
          <a:p>
            <a:pPr eaLnBrk="1" fontAlgn="auto" hangingPunct="1">
              <a:spcAft>
                <a:spcPts val="0"/>
              </a:spcAft>
              <a:buFont typeface="Arial"/>
              <a:buNone/>
              <a:defRPr/>
            </a:pPr>
            <a:r>
              <a:rPr sz="2000" dirty="0" smtClean="0"/>
              <a:t>February 26, 2016</a:t>
            </a:r>
            <a:endParaRPr sz="2000" dirty="0"/>
          </a:p>
        </p:txBody>
      </p:sp>
      <p:sp>
        <p:nvSpPr>
          <p:cNvPr id="4" name="Text Placeholder 2"/>
          <p:cNvSpPr txBox="1">
            <a:spLocks/>
          </p:cNvSpPr>
          <p:nvPr/>
        </p:nvSpPr>
        <p:spPr>
          <a:xfrm>
            <a:off x="701674" y="6019800"/>
            <a:ext cx="3933699" cy="588978"/>
          </a:xfrm>
          <a:prstGeom prst="rect">
            <a:avLst/>
          </a:prstGeom>
        </p:spPr>
        <p:txBody>
          <a:bodyPr vert="horz" anchor="ctr"/>
          <a:lstStyle>
            <a:lvl1pPr marL="0" indent="0" algn="l" defTabSz="457200" rtl="0" eaLnBrk="0" fontAlgn="base" hangingPunct="0">
              <a:spcBef>
                <a:spcPct val="20000"/>
              </a:spcBef>
              <a:spcAft>
                <a:spcPct val="0"/>
              </a:spcAft>
              <a:buClr>
                <a:schemeClr val="accent2"/>
              </a:buClr>
              <a:buSzPct val="135000"/>
              <a:buFont typeface="Arial" panose="020B0604020202020204" pitchFamily="34" charset="0"/>
              <a:buNone/>
              <a:defRPr kumimoji="0" lang="en-US" sz="1600" b="0" i="0" u="none" strike="noStrike" kern="0" cap="none" spc="0" normalizeH="0" baseline="0" dirty="0">
                <a:ln>
                  <a:noFill/>
                </a:ln>
                <a:solidFill>
                  <a:srgbClr val="F4F4F4"/>
                </a:solidFill>
                <a:effectLst/>
                <a:uLnTx/>
                <a:uFillTx/>
                <a:latin typeface="+mn-lt"/>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2000" b="1" dirty="0" smtClean="0">
                <a:solidFill>
                  <a:srgbClr val="FF0000"/>
                </a:solidFill>
              </a:rPr>
              <a:t>DRAFT – 2.24.16 @ </a:t>
            </a:r>
            <a:r>
              <a:rPr lang="en-US" sz="2000" b="1" dirty="0" smtClean="0">
                <a:solidFill>
                  <a:srgbClr val="FF0000"/>
                </a:solidFill>
              </a:rPr>
              <a:t>4:30 </a:t>
            </a:r>
            <a:r>
              <a:rPr lang="en-US" sz="2000" b="1" dirty="0">
                <a:solidFill>
                  <a:srgbClr val="FF0000"/>
                </a:solidFill>
              </a:rPr>
              <a:t>P</a:t>
            </a:r>
            <a:r>
              <a:rPr lang="en-US" sz="2000" b="1" dirty="0" smtClean="0">
                <a:solidFill>
                  <a:srgbClr val="FF0000"/>
                </a:solidFill>
              </a:rPr>
              <a:t>M </a:t>
            </a:r>
            <a:r>
              <a:rPr lang="en-US" sz="2000" b="1" dirty="0">
                <a:solidFill>
                  <a:srgbClr val="FF0000"/>
                </a:solidFill>
              </a:rPr>
              <a:t>C</a:t>
            </a:r>
            <a:r>
              <a:rPr lang="en-US" sz="2000" b="1" dirty="0" smtClean="0">
                <a:solidFill>
                  <a:srgbClr val="FF0000"/>
                </a:solidFill>
              </a:rPr>
              <a:t>T</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Commercial Health Plan Growth</a:t>
            </a:r>
            <a:r>
              <a:rPr lang="en-US" sz="2600" dirty="0" smtClean="0"/>
              <a:t/>
            </a:r>
            <a:br>
              <a:rPr lang="en-US" sz="2600" dirty="0" smtClean="0"/>
            </a:br>
            <a:r>
              <a:rPr lang="en-US" sz="2600" dirty="0" smtClean="0"/>
              <a:t>Overview of 2015 Commercial Health Plan Sales</a:t>
            </a:r>
            <a:endParaRPr lang="en-US" sz="2600" dirty="0"/>
          </a:p>
        </p:txBody>
      </p:sp>
      <p:sp>
        <p:nvSpPr>
          <p:cNvPr id="3" name="Slide Number Placeholder 2"/>
          <p:cNvSpPr>
            <a:spLocks noGrp="1"/>
          </p:cNvSpPr>
          <p:nvPr>
            <p:ph type="sldNum" sz="quarter" idx="10"/>
          </p:nvPr>
        </p:nvSpPr>
        <p:spPr>
          <a:xfrm>
            <a:off x="171450" y="223838"/>
            <a:ext cx="631190" cy="365125"/>
          </a:xfrm>
        </p:spPr>
        <p:txBody>
          <a:bodyPr/>
          <a:lstStyle/>
          <a:p>
            <a:pPr>
              <a:defRPr/>
            </a:pPr>
            <a:r>
              <a:rPr lang="en-US" altLang="en-US" dirty="0" smtClean="0"/>
              <a:t>7</a:t>
            </a:r>
            <a:endParaRPr lang="en-US" altLang="en-US" dirty="0"/>
          </a:p>
        </p:txBody>
      </p:sp>
      <p:sp>
        <p:nvSpPr>
          <p:cNvPr id="5" name="Rectangle 4"/>
          <p:cNvSpPr/>
          <p:nvPr/>
        </p:nvSpPr>
        <p:spPr>
          <a:xfrm>
            <a:off x="811212" y="1147041"/>
            <a:ext cx="7875588" cy="3499420"/>
          </a:xfrm>
          <a:prstGeom prst="rect">
            <a:avLst/>
          </a:prstGeom>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ct val="110000"/>
              </a:lnSpc>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12 new managed care health plan customer sales closed during 2015</a:t>
            </a:r>
            <a:endParaRPr lang="en-US" altLang="en-US" baseline="30000" dirty="0" smtClean="0">
              <a:solidFill>
                <a:srgbClr val="17375E"/>
              </a:solidFill>
              <a:effectLst>
                <a:outerShdw blurRad="38100" dist="38100" dir="2700000" algn="tl">
                  <a:srgbClr val="C0C0C0"/>
                </a:outerShdw>
              </a:effectLst>
              <a:cs typeface="Arial" panose="020B0604020202020204" pitchFamily="34" charset="0"/>
            </a:endParaRPr>
          </a:p>
          <a:p>
            <a:pPr algn="just"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Over 90 new employer customer sales closed during 2015</a:t>
            </a:r>
          </a:p>
          <a:p>
            <a:pPr algn="just"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Roughly half of 2015 sales were expansion sales to existing customers</a:t>
            </a:r>
          </a:p>
          <a:p>
            <a:pPr algn="just"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Average contract value increased ~50% compared to 2014</a:t>
            </a:r>
            <a:endParaRPr lang="en-US" altLang="en-US" dirty="0">
              <a:solidFill>
                <a:srgbClr val="17375E"/>
              </a:solidFill>
              <a:cs typeface="Arial" panose="020B0604020202020204" pitchFamily="34" charset="0"/>
            </a:endParaRPr>
          </a:p>
          <a:p>
            <a:pPr algn="just"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[XX%] year over year average revenue growth </a:t>
            </a:r>
            <a:r>
              <a:rPr lang="en-US" altLang="en-US" dirty="0">
                <a:solidFill>
                  <a:srgbClr val="17375E"/>
                </a:solidFill>
                <a:cs typeface="Arial" panose="020B0604020202020204" pitchFamily="34" charset="0"/>
              </a:rPr>
              <a:t>per customer among </a:t>
            </a:r>
            <a:r>
              <a:rPr lang="en-US" altLang="en-US" dirty="0" smtClean="0">
                <a:solidFill>
                  <a:srgbClr val="17375E"/>
                </a:solidFill>
                <a:cs typeface="Arial" panose="020B0604020202020204" pitchFamily="34" charset="0"/>
              </a:rPr>
              <a:t>top 10 customers</a:t>
            </a:r>
          </a:p>
          <a:p>
            <a:pPr algn="just"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Top 10 customers now purchase an average of nearly [7] products, compared to average of [~2] across the entire commercial base</a:t>
            </a:r>
          </a:p>
          <a:p>
            <a:pPr eaLnBrk="1" hangingPunct="1">
              <a:lnSpc>
                <a:spcPct val="110000"/>
              </a:lnSpc>
              <a:spcBef>
                <a:spcPts val="600"/>
              </a:spcBef>
              <a:buClr>
                <a:srgbClr val="FF6600"/>
              </a:buClr>
              <a:buSzPct val="80000"/>
              <a:buFont typeface="Lucida Grande" charset="0"/>
              <a:buChar char="»"/>
              <a:defRPr/>
            </a:pPr>
            <a:endParaRPr lang="en-US" altLang="en-US" baseline="30000" dirty="0" smtClean="0">
              <a:solidFill>
                <a:srgbClr val="17375E"/>
              </a:solidFill>
              <a:cs typeface="Arial" panose="020B0604020202020204" pitchFamily="34" charset="0"/>
            </a:endParaRPr>
          </a:p>
          <a:p>
            <a:pPr eaLnBrk="1" hangingPunct="1">
              <a:lnSpc>
                <a:spcPct val="110000"/>
              </a:lnSpc>
              <a:buClr>
                <a:srgbClr val="FF6600"/>
              </a:buClr>
              <a:buSzPct val="80000"/>
              <a:buFont typeface="Lucida Grande" charset="0"/>
              <a:buChar char="»"/>
              <a:defRPr/>
            </a:pPr>
            <a:endParaRPr lang="en-US" altLang="en-US" dirty="0" smtClean="0">
              <a:solidFill>
                <a:srgbClr val="17375E"/>
              </a:solidFill>
              <a:cs typeface="Arial" panose="020B0604020202020204" pitchFamily="34" charset="0"/>
            </a:endParaRPr>
          </a:p>
        </p:txBody>
      </p:sp>
      <p:sp>
        <p:nvSpPr>
          <p:cNvPr id="7" name="Text Placeholder 6"/>
          <p:cNvSpPr txBox="1">
            <a:spLocks/>
          </p:cNvSpPr>
          <p:nvPr/>
        </p:nvSpPr>
        <p:spPr bwMode="auto">
          <a:xfrm>
            <a:off x="0" y="5581567"/>
            <a:ext cx="9144000" cy="639576"/>
          </a:xfrm>
          <a:prstGeom prst="rect">
            <a:avLst/>
          </a:prstGeom>
          <a:solidFill>
            <a:schemeClr val="bg2">
              <a:lumMod val="50000"/>
            </a:schemeClr>
          </a:solidFill>
          <a:ln>
            <a:noFill/>
            <a:headEnd/>
            <a:tailEnd/>
          </a:ln>
        </p:spPr>
        <p:style>
          <a:lnRef idx="2">
            <a:schemeClr val="dk1"/>
          </a:lnRef>
          <a:fillRef idx="1">
            <a:schemeClr val="lt1"/>
          </a:fillRef>
          <a:effectRef idx="0">
            <a:schemeClr val="dk1"/>
          </a:effectRef>
          <a:fontRef idx="minor">
            <a:schemeClr val="dk1"/>
          </a:fontRef>
        </p:style>
        <p:txBody>
          <a:bodyPr anchor="ctr"/>
          <a:lstStyle/>
          <a:p>
            <a:pPr marL="228600" indent="-228600" algn="ctr">
              <a:spcAft>
                <a:spcPts val="1000"/>
              </a:spcAft>
              <a:buSzPct val="100000"/>
              <a:defRPr/>
            </a:pPr>
            <a:r>
              <a:rPr lang="en-US" sz="2000" dirty="0" smtClean="0">
                <a:solidFill>
                  <a:schemeClr val="accent1">
                    <a:lumMod val="75000"/>
                  </a:schemeClr>
                </a:solidFill>
              </a:rPr>
              <a:t>2015 Sales Provide Good Visibility Into 2016 Revenue Growth</a:t>
            </a:r>
            <a:endParaRPr lang="en-US" sz="2000" dirty="0">
              <a:solidFill>
                <a:schemeClr val="accent1">
                  <a:lumMod val="75000"/>
                </a:schemeClr>
              </a:solidFill>
            </a:endParaRPr>
          </a:p>
        </p:txBody>
      </p:sp>
      <p:sp>
        <p:nvSpPr>
          <p:cNvPr id="6" name="Rectangle 4"/>
          <p:cNvSpPr>
            <a:spLocks noChangeArrowheads="1"/>
          </p:cNvSpPr>
          <p:nvPr/>
        </p:nvSpPr>
        <p:spPr bwMode="auto">
          <a:xfrm>
            <a:off x="6257925" y="6470604"/>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Tree>
    <p:extLst>
      <p:ext uri="{BB962C8B-B14F-4D97-AF65-F5344CB8AC3E}">
        <p14:creationId xmlns:p14="http://schemas.microsoft.com/office/powerpoint/2010/main" val="227446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41529" y="1478690"/>
            <a:ext cx="5722527" cy="3635643"/>
            <a:chOff x="1641529" y="1478690"/>
            <a:chExt cx="5722527" cy="3635643"/>
          </a:xfrm>
        </p:grpSpPr>
        <p:sp>
          <p:nvSpPr>
            <p:cNvPr id="12" name="WY"/>
            <p:cNvSpPr>
              <a:spLocks/>
            </p:cNvSpPr>
            <p:nvPr/>
          </p:nvSpPr>
          <p:spPr bwMode="auto">
            <a:xfrm>
              <a:off x="3415023" y="2158608"/>
              <a:ext cx="682887" cy="563253"/>
            </a:xfrm>
            <a:custGeom>
              <a:avLst/>
              <a:gdLst>
                <a:gd name="T0" fmla="*/ 2147483647 w 445"/>
                <a:gd name="T1" fmla="*/ 2147483647 h 365"/>
                <a:gd name="T2" fmla="*/ 2147483647 w 445"/>
                <a:gd name="T3" fmla="*/ 2147483647 h 365"/>
                <a:gd name="T4" fmla="*/ 2147483647 w 445"/>
                <a:gd name="T5" fmla="*/ 2147483647 h 365"/>
                <a:gd name="T6" fmla="*/ 2147483647 w 445"/>
                <a:gd name="T7" fmla="*/ 2147483647 h 365"/>
                <a:gd name="T8" fmla="*/ 2147483647 w 445"/>
                <a:gd name="T9" fmla="*/ 2147483647 h 365"/>
                <a:gd name="T10" fmla="*/ 2147483647 w 445"/>
                <a:gd name="T11" fmla="*/ 2147483647 h 365"/>
                <a:gd name="T12" fmla="*/ 2147483647 w 445"/>
                <a:gd name="T13" fmla="*/ 2147483647 h 365"/>
                <a:gd name="T14" fmla="*/ 2147483647 w 445"/>
                <a:gd name="T15" fmla="*/ 2147483647 h 365"/>
                <a:gd name="T16" fmla="*/ 0 w 445"/>
                <a:gd name="T17" fmla="*/ 2147483647 h 365"/>
                <a:gd name="T18" fmla="*/ 2147483647 w 445"/>
                <a:gd name="T19" fmla="*/ 2147483647 h 365"/>
                <a:gd name="T20" fmla="*/ 2147483647 w 445"/>
                <a:gd name="T21" fmla="*/ 2147483647 h 365"/>
                <a:gd name="T22" fmla="*/ 2147483647 w 445"/>
                <a:gd name="T23" fmla="*/ 2147483647 h 365"/>
                <a:gd name="T24" fmla="*/ 2147483647 w 445"/>
                <a:gd name="T25" fmla="*/ 2147483647 h 365"/>
                <a:gd name="T26" fmla="*/ 2147483647 w 445"/>
                <a:gd name="T27" fmla="*/ 2147483647 h 365"/>
                <a:gd name="T28" fmla="*/ 2147483647 w 445"/>
                <a:gd name="T29" fmla="*/ 2147483647 h 365"/>
                <a:gd name="T30" fmla="*/ 2147483647 w 445"/>
                <a:gd name="T31" fmla="*/ 2147483647 h 365"/>
                <a:gd name="T32" fmla="*/ 2147483647 w 445"/>
                <a:gd name="T33" fmla="*/ 2147483647 h 365"/>
                <a:gd name="T34" fmla="*/ 2147483647 w 445"/>
                <a:gd name="T35" fmla="*/ 2147483647 h 365"/>
                <a:gd name="T36" fmla="*/ 2147483647 w 445"/>
                <a:gd name="T37" fmla="*/ 2147483647 h 365"/>
                <a:gd name="T38" fmla="*/ 2147483647 w 445"/>
                <a:gd name="T39" fmla="*/ 2147483647 h 365"/>
                <a:gd name="T40" fmla="*/ 2147483647 w 445"/>
                <a:gd name="T41" fmla="*/ 2147483647 h 365"/>
                <a:gd name="T42" fmla="*/ 2147483647 w 445"/>
                <a:gd name="T43" fmla="*/ 2147483647 h 365"/>
                <a:gd name="T44" fmla="*/ 2147483647 w 445"/>
                <a:gd name="T45" fmla="*/ 2147483647 h 365"/>
                <a:gd name="T46" fmla="*/ 2147483647 w 445"/>
                <a:gd name="T47" fmla="*/ 2147483647 h 365"/>
                <a:gd name="T48" fmla="*/ 2147483647 w 445"/>
                <a:gd name="T49" fmla="*/ 2147483647 h 365"/>
                <a:gd name="T50" fmla="*/ 2147483647 w 445"/>
                <a:gd name="T51" fmla="*/ 2147483647 h 365"/>
                <a:gd name="T52" fmla="*/ 2147483647 w 445"/>
                <a:gd name="T53" fmla="*/ 2147483647 h 365"/>
                <a:gd name="T54" fmla="*/ 2147483647 w 445"/>
                <a:gd name="T55" fmla="*/ 2147483647 h 365"/>
                <a:gd name="T56" fmla="*/ 2147483647 w 445"/>
                <a:gd name="T57" fmla="*/ 2147483647 h 365"/>
                <a:gd name="T58" fmla="*/ 2147483647 w 445"/>
                <a:gd name="T59" fmla="*/ 2147483647 h 365"/>
                <a:gd name="T60" fmla="*/ 2147483647 w 445"/>
                <a:gd name="T61" fmla="*/ 2147483647 h 365"/>
                <a:gd name="T62" fmla="*/ 2147483647 w 445"/>
                <a:gd name="T63" fmla="*/ 2147483647 h 365"/>
                <a:gd name="T64" fmla="*/ 2147483647 w 445"/>
                <a:gd name="T65" fmla="*/ 2147483647 h 365"/>
                <a:gd name="T66" fmla="*/ 2147483647 w 445"/>
                <a:gd name="T67" fmla="*/ 2147483647 h 365"/>
                <a:gd name="T68" fmla="*/ 2147483647 w 445"/>
                <a:gd name="T69" fmla="*/ 2147483647 h 365"/>
                <a:gd name="T70" fmla="*/ 2147483647 w 445"/>
                <a:gd name="T71" fmla="*/ 2147483647 h 365"/>
                <a:gd name="T72" fmla="*/ 2147483647 w 445"/>
                <a:gd name="T73" fmla="*/ 2147483647 h 365"/>
                <a:gd name="T74" fmla="*/ 2147483647 w 445"/>
                <a:gd name="T75" fmla="*/ 2147483647 h 365"/>
                <a:gd name="T76" fmla="*/ 2147483647 w 445"/>
                <a:gd name="T77" fmla="*/ 2147483647 h 365"/>
                <a:gd name="T78" fmla="*/ 2147483647 w 445"/>
                <a:gd name="T79" fmla="*/ 2147483647 h 365"/>
                <a:gd name="T80" fmla="*/ 2147483647 w 445"/>
                <a:gd name="T81" fmla="*/ 2147483647 h 365"/>
                <a:gd name="T82" fmla="*/ 2147483647 w 445"/>
                <a:gd name="T83" fmla="*/ 2147483647 h 365"/>
                <a:gd name="T84" fmla="*/ 2147483647 w 445"/>
                <a:gd name="T85" fmla="*/ 2147483647 h 365"/>
                <a:gd name="T86" fmla="*/ 2147483647 w 445"/>
                <a:gd name="T87" fmla="*/ 2147483647 h 365"/>
                <a:gd name="T88" fmla="*/ 2147483647 w 445"/>
                <a:gd name="T89" fmla="*/ 2147483647 h 365"/>
                <a:gd name="T90" fmla="*/ 2147483647 w 445"/>
                <a:gd name="T91" fmla="*/ 2147483647 h 365"/>
                <a:gd name="T92" fmla="*/ 2147483647 w 445"/>
                <a:gd name="T93" fmla="*/ 2147483647 h 365"/>
                <a:gd name="T94" fmla="*/ 2147483647 w 445"/>
                <a:gd name="T95" fmla="*/ 2147483647 h 365"/>
                <a:gd name="T96" fmla="*/ 2147483647 w 445"/>
                <a:gd name="T97" fmla="*/ 2147483647 h 365"/>
                <a:gd name="T98" fmla="*/ 2147483647 w 445"/>
                <a:gd name="T99" fmla="*/ 2147483647 h 365"/>
                <a:gd name="T100" fmla="*/ 2147483647 w 445"/>
                <a:gd name="T101" fmla="*/ 2147483647 h 365"/>
                <a:gd name="T102" fmla="*/ 2147483647 w 445"/>
                <a:gd name="T103" fmla="*/ 2147483647 h 365"/>
                <a:gd name="T104" fmla="*/ 2147483647 w 445"/>
                <a:gd name="T105" fmla="*/ 2147483647 h 365"/>
                <a:gd name="T106" fmla="*/ 2147483647 w 445"/>
                <a:gd name="T107" fmla="*/ 2147483647 h 365"/>
                <a:gd name="T108" fmla="*/ 2147483647 w 445"/>
                <a:gd name="T109" fmla="*/ 2147483647 h 365"/>
                <a:gd name="T110" fmla="*/ 2147483647 w 445"/>
                <a:gd name="T111" fmla="*/ 2147483647 h 3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5"/>
                <a:gd name="T169" fmla="*/ 0 h 365"/>
                <a:gd name="T170" fmla="*/ 445 w 445"/>
                <a:gd name="T171" fmla="*/ 365 h 3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5" h="365">
                  <a:moveTo>
                    <a:pt x="287" y="356"/>
                  </a:moveTo>
                  <a:lnTo>
                    <a:pt x="284" y="355"/>
                  </a:lnTo>
                  <a:lnTo>
                    <a:pt x="277" y="355"/>
                  </a:lnTo>
                  <a:lnTo>
                    <a:pt x="254" y="353"/>
                  </a:lnTo>
                  <a:lnTo>
                    <a:pt x="253" y="352"/>
                  </a:lnTo>
                  <a:lnTo>
                    <a:pt x="227" y="351"/>
                  </a:lnTo>
                  <a:lnTo>
                    <a:pt x="224" y="351"/>
                  </a:lnTo>
                  <a:lnTo>
                    <a:pt x="208" y="349"/>
                  </a:lnTo>
                  <a:lnTo>
                    <a:pt x="191" y="346"/>
                  </a:lnTo>
                  <a:lnTo>
                    <a:pt x="175" y="345"/>
                  </a:lnTo>
                  <a:lnTo>
                    <a:pt x="137" y="342"/>
                  </a:lnTo>
                  <a:lnTo>
                    <a:pt x="121" y="340"/>
                  </a:lnTo>
                  <a:lnTo>
                    <a:pt x="94" y="338"/>
                  </a:lnTo>
                  <a:lnTo>
                    <a:pt x="92" y="336"/>
                  </a:lnTo>
                  <a:lnTo>
                    <a:pt x="63" y="333"/>
                  </a:lnTo>
                  <a:lnTo>
                    <a:pt x="60" y="333"/>
                  </a:lnTo>
                  <a:lnTo>
                    <a:pt x="47" y="332"/>
                  </a:lnTo>
                  <a:lnTo>
                    <a:pt x="0" y="326"/>
                  </a:lnTo>
                  <a:lnTo>
                    <a:pt x="3" y="304"/>
                  </a:lnTo>
                  <a:lnTo>
                    <a:pt x="4" y="290"/>
                  </a:lnTo>
                  <a:lnTo>
                    <a:pt x="6" y="284"/>
                  </a:lnTo>
                  <a:lnTo>
                    <a:pt x="6" y="278"/>
                  </a:lnTo>
                  <a:lnTo>
                    <a:pt x="8" y="264"/>
                  </a:lnTo>
                  <a:lnTo>
                    <a:pt x="8" y="257"/>
                  </a:lnTo>
                  <a:lnTo>
                    <a:pt x="10" y="244"/>
                  </a:lnTo>
                  <a:lnTo>
                    <a:pt x="11" y="234"/>
                  </a:lnTo>
                  <a:lnTo>
                    <a:pt x="16" y="205"/>
                  </a:lnTo>
                  <a:lnTo>
                    <a:pt x="16" y="202"/>
                  </a:lnTo>
                  <a:lnTo>
                    <a:pt x="19" y="183"/>
                  </a:lnTo>
                  <a:lnTo>
                    <a:pt x="21" y="163"/>
                  </a:lnTo>
                  <a:lnTo>
                    <a:pt x="21" y="161"/>
                  </a:lnTo>
                  <a:lnTo>
                    <a:pt x="21" y="157"/>
                  </a:lnTo>
                  <a:lnTo>
                    <a:pt x="24" y="143"/>
                  </a:lnTo>
                  <a:lnTo>
                    <a:pt x="24" y="137"/>
                  </a:lnTo>
                  <a:lnTo>
                    <a:pt x="26" y="125"/>
                  </a:lnTo>
                  <a:lnTo>
                    <a:pt x="26" y="121"/>
                  </a:lnTo>
                  <a:lnTo>
                    <a:pt x="29" y="101"/>
                  </a:lnTo>
                  <a:lnTo>
                    <a:pt x="30" y="91"/>
                  </a:lnTo>
                  <a:lnTo>
                    <a:pt x="32" y="82"/>
                  </a:lnTo>
                  <a:lnTo>
                    <a:pt x="33" y="70"/>
                  </a:lnTo>
                  <a:lnTo>
                    <a:pt x="34" y="60"/>
                  </a:lnTo>
                  <a:lnTo>
                    <a:pt x="36" y="43"/>
                  </a:lnTo>
                  <a:lnTo>
                    <a:pt x="36" y="40"/>
                  </a:lnTo>
                  <a:lnTo>
                    <a:pt x="39" y="27"/>
                  </a:lnTo>
                  <a:lnTo>
                    <a:pt x="42" y="0"/>
                  </a:lnTo>
                  <a:lnTo>
                    <a:pt x="79" y="5"/>
                  </a:lnTo>
                  <a:lnTo>
                    <a:pt x="102" y="7"/>
                  </a:lnTo>
                  <a:lnTo>
                    <a:pt x="111" y="8"/>
                  </a:lnTo>
                  <a:lnTo>
                    <a:pt x="114" y="8"/>
                  </a:lnTo>
                  <a:lnTo>
                    <a:pt x="153" y="13"/>
                  </a:lnTo>
                  <a:lnTo>
                    <a:pt x="160" y="14"/>
                  </a:lnTo>
                  <a:lnTo>
                    <a:pt x="182" y="15"/>
                  </a:lnTo>
                  <a:lnTo>
                    <a:pt x="189" y="17"/>
                  </a:lnTo>
                  <a:lnTo>
                    <a:pt x="196" y="17"/>
                  </a:lnTo>
                  <a:lnTo>
                    <a:pt x="204" y="18"/>
                  </a:lnTo>
                  <a:lnTo>
                    <a:pt x="222" y="20"/>
                  </a:lnTo>
                  <a:lnTo>
                    <a:pt x="269" y="24"/>
                  </a:lnTo>
                  <a:lnTo>
                    <a:pt x="276" y="26"/>
                  </a:lnTo>
                  <a:lnTo>
                    <a:pt x="318" y="30"/>
                  </a:lnTo>
                  <a:lnTo>
                    <a:pt x="319" y="30"/>
                  </a:lnTo>
                  <a:lnTo>
                    <a:pt x="326" y="30"/>
                  </a:lnTo>
                  <a:lnTo>
                    <a:pt x="332" y="30"/>
                  </a:lnTo>
                  <a:lnTo>
                    <a:pt x="334" y="30"/>
                  </a:lnTo>
                  <a:lnTo>
                    <a:pt x="338" y="30"/>
                  </a:lnTo>
                  <a:lnTo>
                    <a:pt x="386" y="34"/>
                  </a:lnTo>
                  <a:lnTo>
                    <a:pt x="389" y="34"/>
                  </a:lnTo>
                  <a:lnTo>
                    <a:pt x="400" y="36"/>
                  </a:lnTo>
                  <a:lnTo>
                    <a:pt x="406" y="36"/>
                  </a:lnTo>
                  <a:lnTo>
                    <a:pt x="445" y="39"/>
                  </a:lnTo>
                  <a:lnTo>
                    <a:pt x="443" y="59"/>
                  </a:lnTo>
                  <a:lnTo>
                    <a:pt x="443" y="73"/>
                  </a:lnTo>
                  <a:lnTo>
                    <a:pt x="443" y="79"/>
                  </a:lnTo>
                  <a:lnTo>
                    <a:pt x="442" y="99"/>
                  </a:lnTo>
                  <a:lnTo>
                    <a:pt x="442" y="105"/>
                  </a:lnTo>
                  <a:lnTo>
                    <a:pt x="441" y="108"/>
                  </a:lnTo>
                  <a:lnTo>
                    <a:pt x="441" y="119"/>
                  </a:lnTo>
                  <a:lnTo>
                    <a:pt x="439" y="131"/>
                  </a:lnTo>
                  <a:lnTo>
                    <a:pt x="439" y="140"/>
                  </a:lnTo>
                  <a:lnTo>
                    <a:pt x="439" y="150"/>
                  </a:lnTo>
                  <a:lnTo>
                    <a:pt x="438" y="160"/>
                  </a:lnTo>
                  <a:lnTo>
                    <a:pt x="438" y="163"/>
                  </a:lnTo>
                  <a:lnTo>
                    <a:pt x="438" y="170"/>
                  </a:lnTo>
                  <a:lnTo>
                    <a:pt x="436" y="192"/>
                  </a:lnTo>
                  <a:lnTo>
                    <a:pt x="436" y="202"/>
                  </a:lnTo>
                  <a:lnTo>
                    <a:pt x="436" y="205"/>
                  </a:lnTo>
                  <a:lnTo>
                    <a:pt x="435" y="216"/>
                  </a:lnTo>
                  <a:lnTo>
                    <a:pt x="433" y="235"/>
                  </a:lnTo>
                  <a:lnTo>
                    <a:pt x="432" y="262"/>
                  </a:lnTo>
                  <a:lnTo>
                    <a:pt x="432" y="273"/>
                  </a:lnTo>
                  <a:lnTo>
                    <a:pt x="430" y="283"/>
                  </a:lnTo>
                  <a:lnTo>
                    <a:pt x="430" y="294"/>
                  </a:lnTo>
                  <a:lnTo>
                    <a:pt x="429" y="304"/>
                  </a:lnTo>
                  <a:lnTo>
                    <a:pt x="429" y="309"/>
                  </a:lnTo>
                  <a:lnTo>
                    <a:pt x="429" y="314"/>
                  </a:lnTo>
                  <a:lnTo>
                    <a:pt x="429" y="319"/>
                  </a:lnTo>
                  <a:lnTo>
                    <a:pt x="429" y="325"/>
                  </a:lnTo>
                  <a:lnTo>
                    <a:pt x="428" y="333"/>
                  </a:lnTo>
                  <a:lnTo>
                    <a:pt x="428" y="340"/>
                  </a:lnTo>
                  <a:lnTo>
                    <a:pt x="426" y="355"/>
                  </a:lnTo>
                  <a:lnTo>
                    <a:pt x="426" y="365"/>
                  </a:lnTo>
                  <a:lnTo>
                    <a:pt x="390" y="364"/>
                  </a:lnTo>
                  <a:lnTo>
                    <a:pt x="375" y="362"/>
                  </a:lnTo>
                  <a:lnTo>
                    <a:pt x="371" y="362"/>
                  </a:lnTo>
                  <a:lnTo>
                    <a:pt x="361" y="362"/>
                  </a:lnTo>
                  <a:lnTo>
                    <a:pt x="352" y="361"/>
                  </a:lnTo>
                  <a:lnTo>
                    <a:pt x="351" y="361"/>
                  </a:lnTo>
                  <a:lnTo>
                    <a:pt x="341" y="361"/>
                  </a:lnTo>
                  <a:lnTo>
                    <a:pt x="303" y="358"/>
                  </a:lnTo>
                  <a:lnTo>
                    <a:pt x="296" y="356"/>
                  </a:lnTo>
                  <a:lnTo>
                    <a:pt x="295" y="356"/>
                  </a:lnTo>
                  <a:lnTo>
                    <a:pt x="290" y="356"/>
                  </a:lnTo>
                  <a:lnTo>
                    <a:pt x="287" y="356"/>
                  </a:lnTo>
                  <a:close/>
                </a:path>
              </a:pathLst>
            </a:custGeom>
            <a:solidFill>
              <a:schemeClr val="tx2">
                <a:alpha val="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13" name="WV"/>
            <p:cNvSpPr>
              <a:spLocks/>
            </p:cNvSpPr>
            <p:nvPr/>
          </p:nvSpPr>
          <p:spPr bwMode="auto">
            <a:xfrm>
              <a:off x="6129126" y="2642831"/>
              <a:ext cx="443627" cy="450352"/>
            </a:xfrm>
            <a:custGeom>
              <a:avLst/>
              <a:gdLst>
                <a:gd name="T0" fmla="*/ 2147483647 w 289"/>
                <a:gd name="T1" fmla="*/ 2147483647 h 292"/>
                <a:gd name="T2" fmla="*/ 2147483647 w 289"/>
                <a:gd name="T3" fmla="*/ 2147483647 h 292"/>
                <a:gd name="T4" fmla="*/ 2147483647 w 289"/>
                <a:gd name="T5" fmla="*/ 2147483647 h 292"/>
                <a:gd name="T6" fmla="*/ 2147483647 w 289"/>
                <a:gd name="T7" fmla="*/ 2147483647 h 292"/>
                <a:gd name="T8" fmla="*/ 2147483647 w 289"/>
                <a:gd name="T9" fmla="*/ 2147483647 h 292"/>
                <a:gd name="T10" fmla="*/ 2147483647 w 289"/>
                <a:gd name="T11" fmla="*/ 2147483647 h 292"/>
                <a:gd name="T12" fmla="*/ 2147483647 w 289"/>
                <a:gd name="T13" fmla="*/ 2147483647 h 292"/>
                <a:gd name="T14" fmla="*/ 2147483647 w 289"/>
                <a:gd name="T15" fmla="*/ 2147483647 h 292"/>
                <a:gd name="T16" fmla="*/ 2147483647 w 289"/>
                <a:gd name="T17" fmla="*/ 2147483647 h 292"/>
                <a:gd name="T18" fmla="*/ 2147483647 w 289"/>
                <a:gd name="T19" fmla="*/ 2147483647 h 292"/>
                <a:gd name="T20" fmla="*/ 2147483647 w 289"/>
                <a:gd name="T21" fmla="*/ 2147483647 h 292"/>
                <a:gd name="T22" fmla="*/ 2147483647 w 289"/>
                <a:gd name="T23" fmla="*/ 2147483647 h 292"/>
                <a:gd name="T24" fmla="*/ 2147483647 w 289"/>
                <a:gd name="T25" fmla="*/ 2147483647 h 292"/>
                <a:gd name="T26" fmla="*/ 2147483647 w 289"/>
                <a:gd name="T27" fmla="*/ 2147483647 h 292"/>
                <a:gd name="T28" fmla="*/ 2147483647 w 289"/>
                <a:gd name="T29" fmla="*/ 2147483647 h 292"/>
                <a:gd name="T30" fmla="*/ 2147483647 w 289"/>
                <a:gd name="T31" fmla="*/ 2147483647 h 292"/>
                <a:gd name="T32" fmla="*/ 2147483647 w 289"/>
                <a:gd name="T33" fmla="*/ 2147483647 h 292"/>
                <a:gd name="T34" fmla="*/ 2147483647 w 289"/>
                <a:gd name="T35" fmla="*/ 2147483647 h 292"/>
                <a:gd name="T36" fmla="*/ 2147483647 w 289"/>
                <a:gd name="T37" fmla="*/ 2147483647 h 292"/>
                <a:gd name="T38" fmla="*/ 2147483647 w 289"/>
                <a:gd name="T39" fmla="*/ 2147483647 h 292"/>
                <a:gd name="T40" fmla="*/ 2147483647 w 289"/>
                <a:gd name="T41" fmla="*/ 2147483647 h 292"/>
                <a:gd name="T42" fmla="*/ 2147483647 w 289"/>
                <a:gd name="T43" fmla="*/ 2147483647 h 292"/>
                <a:gd name="T44" fmla="*/ 2147483647 w 289"/>
                <a:gd name="T45" fmla="*/ 2147483647 h 292"/>
                <a:gd name="T46" fmla="*/ 2147483647 w 289"/>
                <a:gd name="T47" fmla="*/ 2147483647 h 292"/>
                <a:gd name="T48" fmla="*/ 2147483647 w 289"/>
                <a:gd name="T49" fmla="*/ 2147483647 h 292"/>
                <a:gd name="T50" fmla="*/ 2147483647 w 289"/>
                <a:gd name="T51" fmla="*/ 2147483647 h 292"/>
                <a:gd name="T52" fmla="*/ 2147483647 w 289"/>
                <a:gd name="T53" fmla="*/ 2147483647 h 292"/>
                <a:gd name="T54" fmla="*/ 2147483647 w 289"/>
                <a:gd name="T55" fmla="*/ 2147483647 h 292"/>
                <a:gd name="T56" fmla="*/ 2147483647 w 289"/>
                <a:gd name="T57" fmla="*/ 2147483647 h 292"/>
                <a:gd name="T58" fmla="*/ 2147483647 w 289"/>
                <a:gd name="T59" fmla="*/ 2147483647 h 292"/>
                <a:gd name="T60" fmla="*/ 2147483647 w 289"/>
                <a:gd name="T61" fmla="*/ 2147483647 h 292"/>
                <a:gd name="T62" fmla="*/ 2147483647 w 289"/>
                <a:gd name="T63" fmla="*/ 2147483647 h 292"/>
                <a:gd name="T64" fmla="*/ 2147483647 w 289"/>
                <a:gd name="T65" fmla="*/ 2147483647 h 292"/>
                <a:gd name="T66" fmla="*/ 2147483647 w 289"/>
                <a:gd name="T67" fmla="*/ 2147483647 h 292"/>
                <a:gd name="T68" fmla="*/ 2147483647 w 289"/>
                <a:gd name="T69" fmla="*/ 2147483647 h 292"/>
                <a:gd name="T70" fmla="*/ 2147483647 w 289"/>
                <a:gd name="T71" fmla="*/ 2147483647 h 292"/>
                <a:gd name="T72" fmla="*/ 2147483647 w 289"/>
                <a:gd name="T73" fmla="*/ 2147483647 h 292"/>
                <a:gd name="T74" fmla="*/ 2147483647 w 289"/>
                <a:gd name="T75" fmla="*/ 2147483647 h 292"/>
                <a:gd name="T76" fmla="*/ 2147483647 w 289"/>
                <a:gd name="T77" fmla="*/ 2147483647 h 292"/>
                <a:gd name="T78" fmla="*/ 2147483647 w 289"/>
                <a:gd name="T79" fmla="*/ 2147483647 h 292"/>
                <a:gd name="T80" fmla="*/ 2147483647 w 289"/>
                <a:gd name="T81" fmla="*/ 2147483647 h 292"/>
                <a:gd name="T82" fmla="*/ 2147483647 w 289"/>
                <a:gd name="T83" fmla="*/ 2147483647 h 292"/>
                <a:gd name="T84" fmla="*/ 2147483647 w 289"/>
                <a:gd name="T85" fmla="*/ 2147483647 h 292"/>
                <a:gd name="T86" fmla="*/ 2147483647 w 289"/>
                <a:gd name="T87" fmla="*/ 2147483647 h 292"/>
                <a:gd name="T88" fmla="*/ 2147483647 w 289"/>
                <a:gd name="T89" fmla="*/ 2147483647 h 292"/>
                <a:gd name="T90" fmla="*/ 2147483647 w 289"/>
                <a:gd name="T91" fmla="*/ 2147483647 h 292"/>
                <a:gd name="T92" fmla="*/ 2147483647 w 289"/>
                <a:gd name="T93" fmla="*/ 2147483647 h 292"/>
                <a:gd name="T94" fmla="*/ 2147483647 w 289"/>
                <a:gd name="T95" fmla="*/ 2147483647 h 292"/>
                <a:gd name="T96" fmla="*/ 2147483647 w 289"/>
                <a:gd name="T97" fmla="*/ 2147483647 h 292"/>
                <a:gd name="T98" fmla="*/ 2147483647 w 289"/>
                <a:gd name="T99" fmla="*/ 2147483647 h 292"/>
                <a:gd name="T100" fmla="*/ 2147483647 w 289"/>
                <a:gd name="T101" fmla="*/ 2147483647 h 292"/>
                <a:gd name="T102" fmla="*/ 2147483647 w 289"/>
                <a:gd name="T103" fmla="*/ 2147483647 h 292"/>
                <a:gd name="T104" fmla="*/ 2147483647 w 289"/>
                <a:gd name="T105" fmla="*/ 2147483647 h 292"/>
                <a:gd name="T106" fmla="*/ 2147483647 w 289"/>
                <a:gd name="T107" fmla="*/ 2147483647 h 292"/>
                <a:gd name="T108" fmla="*/ 2147483647 w 289"/>
                <a:gd name="T109" fmla="*/ 2147483647 h 292"/>
                <a:gd name="T110" fmla="*/ 2147483647 w 289"/>
                <a:gd name="T111" fmla="*/ 2147483647 h 292"/>
                <a:gd name="T112" fmla="*/ 2147483647 w 289"/>
                <a:gd name="T113" fmla="*/ 2147483647 h 292"/>
                <a:gd name="T114" fmla="*/ 2147483647 w 289"/>
                <a:gd name="T115" fmla="*/ 2147483647 h 292"/>
                <a:gd name="T116" fmla="*/ 2147483647 w 289"/>
                <a:gd name="T117" fmla="*/ 2147483647 h 292"/>
                <a:gd name="T118" fmla="*/ 2147483647 w 289"/>
                <a:gd name="T119" fmla="*/ 2147483647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9"/>
                <a:gd name="T181" fmla="*/ 0 h 292"/>
                <a:gd name="T182" fmla="*/ 289 w 289"/>
                <a:gd name="T183" fmla="*/ 292 h 2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9" h="292">
                  <a:moveTo>
                    <a:pt x="64" y="115"/>
                  </a:moveTo>
                  <a:lnTo>
                    <a:pt x="68" y="112"/>
                  </a:lnTo>
                  <a:lnTo>
                    <a:pt x="71" y="109"/>
                  </a:lnTo>
                  <a:lnTo>
                    <a:pt x="78" y="103"/>
                  </a:lnTo>
                  <a:lnTo>
                    <a:pt x="80" y="99"/>
                  </a:lnTo>
                  <a:lnTo>
                    <a:pt x="83" y="94"/>
                  </a:lnTo>
                  <a:lnTo>
                    <a:pt x="84" y="93"/>
                  </a:lnTo>
                  <a:lnTo>
                    <a:pt x="87" y="89"/>
                  </a:lnTo>
                  <a:lnTo>
                    <a:pt x="91" y="86"/>
                  </a:lnTo>
                  <a:lnTo>
                    <a:pt x="93" y="78"/>
                  </a:lnTo>
                  <a:lnTo>
                    <a:pt x="90" y="76"/>
                  </a:lnTo>
                  <a:lnTo>
                    <a:pt x="91" y="67"/>
                  </a:lnTo>
                  <a:lnTo>
                    <a:pt x="91" y="61"/>
                  </a:lnTo>
                  <a:lnTo>
                    <a:pt x="94" y="57"/>
                  </a:lnTo>
                  <a:lnTo>
                    <a:pt x="94" y="51"/>
                  </a:lnTo>
                  <a:lnTo>
                    <a:pt x="94" y="44"/>
                  </a:lnTo>
                  <a:lnTo>
                    <a:pt x="94" y="41"/>
                  </a:lnTo>
                  <a:lnTo>
                    <a:pt x="96" y="39"/>
                  </a:lnTo>
                  <a:lnTo>
                    <a:pt x="97" y="32"/>
                  </a:lnTo>
                  <a:lnTo>
                    <a:pt x="97" y="22"/>
                  </a:lnTo>
                  <a:lnTo>
                    <a:pt x="96" y="21"/>
                  </a:lnTo>
                  <a:lnTo>
                    <a:pt x="94" y="12"/>
                  </a:lnTo>
                  <a:lnTo>
                    <a:pt x="90" y="6"/>
                  </a:lnTo>
                  <a:lnTo>
                    <a:pt x="93" y="3"/>
                  </a:lnTo>
                  <a:lnTo>
                    <a:pt x="97" y="2"/>
                  </a:lnTo>
                  <a:lnTo>
                    <a:pt x="98" y="0"/>
                  </a:lnTo>
                  <a:lnTo>
                    <a:pt x="98" y="2"/>
                  </a:lnTo>
                  <a:lnTo>
                    <a:pt x="100" y="3"/>
                  </a:lnTo>
                  <a:lnTo>
                    <a:pt x="101" y="13"/>
                  </a:lnTo>
                  <a:lnTo>
                    <a:pt x="101" y="15"/>
                  </a:lnTo>
                  <a:lnTo>
                    <a:pt x="101" y="18"/>
                  </a:lnTo>
                  <a:lnTo>
                    <a:pt x="101" y="19"/>
                  </a:lnTo>
                  <a:lnTo>
                    <a:pt x="104" y="32"/>
                  </a:lnTo>
                  <a:lnTo>
                    <a:pt x="104" y="34"/>
                  </a:lnTo>
                  <a:lnTo>
                    <a:pt x="106" y="39"/>
                  </a:lnTo>
                  <a:lnTo>
                    <a:pt x="106" y="41"/>
                  </a:lnTo>
                  <a:lnTo>
                    <a:pt x="107" y="47"/>
                  </a:lnTo>
                  <a:lnTo>
                    <a:pt x="107" y="51"/>
                  </a:lnTo>
                  <a:lnTo>
                    <a:pt x="107" y="52"/>
                  </a:lnTo>
                  <a:lnTo>
                    <a:pt x="109" y="55"/>
                  </a:lnTo>
                  <a:lnTo>
                    <a:pt x="111" y="73"/>
                  </a:lnTo>
                  <a:lnTo>
                    <a:pt x="111" y="74"/>
                  </a:lnTo>
                  <a:lnTo>
                    <a:pt x="113" y="74"/>
                  </a:lnTo>
                  <a:lnTo>
                    <a:pt x="117" y="74"/>
                  </a:lnTo>
                  <a:lnTo>
                    <a:pt x="120" y="73"/>
                  </a:lnTo>
                  <a:lnTo>
                    <a:pt x="149" y="68"/>
                  </a:lnTo>
                  <a:lnTo>
                    <a:pt x="150" y="68"/>
                  </a:lnTo>
                  <a:lnTo>
                    <a:pt x="155" y="67"/>
                  </a:lnTo>
                  <a:lnTo>
                    <a:pt x="158" y="67"/>
                  </a:lnTo>
                  <a:lnTo>
                    <a:pt x="169" y="64"/>
                  </a:lnTo>
                  <a:lnTo>
                    <a:pt x="171" y="64"/>
                  </a:lnTo>
                  <a:lnTo>
                    <a:pt x="175" y="64"/>
                  </a:lnTo>
                  <a:lnTo>
                    <a:pt x="178" y="78"/>
                  </a:lnTo>
                  <a:lnTo>
                    <a:pt x="182" y="106"/>
                  </a:lnTo>
                  <a:lnTo>
                    <a:pt x="184" y="106"/>
                  </a:lnTo>
                  <a:lnTo>
                    <a:pt x="188" y="99"/>
                  </a:lnTo>
                  <a:lnTo>
                    <a:pt x="194" y="93"/>
                  </a:lnTo>
                  <a:lnTo>
                    <a:pt x="195" y="90"/>
                  </a:lnTo>
                  <a:lnTo>
                    <a:pt x="197" y="89"/>
                  </a:lnTo>
                  <a:lnTo>
                    <a:pt x="204" y="78"/>
                  </a:lnTo>
                  <a:lnTo>
                    <a:pt x="208" y="80"/>
                  </a:lnTo>
                  <a:lnTo>
                    <a:pt x="218" y="63"/>
                  </a:lnTo>
                  <a:lnTo>
                    <a:pt x="229" y="68"/>
                  </a:lnTo>
                  <a:lnTo>
                    <a:pt x="230" y="68"/>
                  </a:lnTo>
                  <a:lnTo>
                    <a:pt x="239" y="68"/>
                  </a:lnTo>
                  <a:lnTo>
                    <a:pt x="240" y="68"/>
                  </a:lnTo>
                  <a:lnTo>
                    <a:pt x="244" y="60"/>
                  </a:lnTo>
                  <a:lnTo>
                    <a:pt x="244" y="58"/>
                  </a:lnTo>
                  <a:lnTo>
                    <a:pt x="247" y="57"/>
                  </a:lnTo>
                  <a:lnTo>
                    <a:pt x="252" y="57"/>
                  </a:lnTo>
                  <a:lnTo>
                    <a:pt x="259" y="51"/>
                  </a:lnTo>
                  <a:lnTo>
                    <a:pt x="266" y="54"/>
                  </a:lnTo>
                  <a:lnTo>
                    <a:pt x="268" y="55"/>
                  </a:lnTo>
                  <a:lnTo>
                    <a:pt x="275" y="52"/>
                  </a:lnTo>
                  <a:lnTo>
                    <a:pt x="281" y="63"/>
                  </a:lnTo>
                  <a:lnTo>
                    <a:pt x="286" y="68"/>
                  </a:lnTo>
                  <a:lnTo>
                    <a:pt x="288" y="74"/>
                  </a:lnTo>
                  <a:lnTo>
                    <a:pt x="289" y="76"/>
                  </a:lnTo>
                  <a:lnTo>
                    <a:pt x="288" y="77"/>
                  </a:lnTo>
                  <a:lnTo>
                    <a:pt x="288" y="81"/>
                  </a:lnTo>
                  <a:lnTo>
                    <a:pt x="286" y="91"/>
                  </a:lnTo>
                  <a:lnTo>
                    <a:pt x="273" y="84"/>
                  </a:lnTo>
                  <a:lnTo>
                    <a:pt x="270" y="83"/>
                  </a:lnTo>
                  <a:lnTo>
                    <a:pt x="265" y="80"/>
                  </a:lnTo>
                  <a:lnTo>
                    <a:pt x="262" y="78"/>
                  </a:lnTo>
                  <a:lnTo>
                    <a:pt x="257" y="76"/>
                  </a:lnTo>
                  <a:lnTo>
                    <a:pt x="255" y="74"/>
                  </a:lnTo>
                  <a:lnTo>
                    <a:pt x="253" y="73"/>
                  </a:lnTo>
                  <a:lnTo>
                    <a:pt x="249" y="71"/>
                  </a:lnTo>
                  <a:lnTo>
                    <a:pt x="249" y="84"/>
                  </a:lnTo>
                  <a:lnTo>
                    <a:pt x="247" y="100"/>
                  </a:lnTo>
                  <a:lnTo>
                    <a:pt x="244" y="103"/>
                  </a:lnTo>
                  <a:lnTo>
                    <a:pt x="243" y="106"/>
                  </a:lnTo>
                  <a:lnTo>
                    <a:pt x="242" y="112"/>
                  </a:lnTo>
                  <a:lnTo>
                    <a:pt x="233" y="120"/>
                  </a:lnTo>
                  <a:lnTo>
                    <a:pt x="227" y="135"/>
                  </a:lnTo>
                  <a:lnTo>
                    <a:pt x="218" y="129"/>
                  </a:lnTo>
                  <a:lnTo>
                    <a:pt x="216" y="136"/>
                  </a:lnTo>
                  <a:lnTo>
                    <a:pt x="210" y="158"/>
                  </a:lnTo>
                  <a:lnTo>
                    <a:pt x="211" y="159"/>
                  </a:lnTo>
                  <a:lnTo>
                    <a:pt x="210" y="161"/>
                  </a:lnTo>
                  <a:lnTo>
                    <a:pt x="208" y="164"/>
                  </a:lnTo>
                  <a:lnTo>
                    <a:pt x="205" y="168"/>
                  </a:lnTo>
                  <a:lnTo>
                    <a:pt x="194" y="167"/>
                  </a:lnTo>
                  <a:lnTo>
                    <a:pt x="187" y="158"/>
                  </a:lnTo>
                  <a:lnTo>
                    <a:pt x="182" y="157"/>
                  </a:lnTo>
                  <a:lnTo>
                    <a:pt x="179" y="175"/>
                  </a:lnTo>
                  <a:lnTo>
                    <a:pt x="179" y="178"/>
                  </a:lnTo>
                  <a:lnTo>
                    <a:pt x="178" y="185"/>
                  </a:lnTo>
                  <a:lnTo>
                    <a:pt x="174" y="191"/>
                  </a:lnTo>
                  <a:lnTo>
                    <a:pt x="171" y="198"/>
                  </a:lnTo>
                  <a:lnTo>
                    <a:pt x="171" y="204"/>
                  </a:lnTo>
                  <a:lnTo>
                    <a:pt x="169" y="209"/>
                  </a:lnTo>
                  <a:lnTo>
                    <a:pt x="169" y="210"/>
                  </a:lnTo>
                  <a:lnTo>
                    <a:pt x="166" y="214"/>
                  </a:lnTo>
                  <a:lnTo>
                    <a:pt x="161" y="222"/>
                  </a:lnTo>
                  <a:lnTo>
                    <a:pt x="158" y="230"/>
                  </a:lnTo>
                  <a:lnTo>
                    <a:pt x="153" y="237"/>
                  </a:lnTo>
                  <a:lnTo>
                    <a:pt x="156" y="240"/>
                  </a:lnTo>
                  <a:lnTo>
                    <a:pt x="158" y="242"/>
                  </a:lnTo>
                  <a:lnTo>
                    <a:pt x="161" y="242"/>
                  </a:lnTo>
                  <a:lnTo>
                    <a:pt x="159" y="245"/>
                  </a:lnTo>
                  <a:lnTo>
                    <a:pt x="156" y="253"/>
                  </a:lnTo>
                  <a:lnTo>
                    <a:pt x="148" y="262"/>
                  </a:lnTo>
                  <a:lnTo>
                    <a:pt x="145" y="258"/>
                  </a:lnTo>
                  <a:lnTo>
                    <a:pt x="129" y="269"/>
                  </a:lnTo>
                  <a:lnTo>
                    <a:pt x="123" y="265"/>
                  </a:lnTo>
                  <a:lnTo>
                    <a:pt x="122" y="269"/>
                  </a:lnTo>
                  <a:lnTo>
                    <a:pt x="124" y="272"/>
                  </a:lnTo>
                  <a:lnTo>
                    <a:pt x="117" y="278"/>
                  </a:lnTo>
                  <a:lnTo>
                    <a:pt x="117" y="276"/>
                  </a:lnTo>
                  <a:lnTo>
                    <a:pt x="109" y="281"/>
                  </a:lnTo>
                  <a:lnTo>
                    <a:pt x="103" y="285"/>
                  </a:lnTo>
                  <a:lnTo>
                    <a:pt x="100" y="284"/>
                  </a:lnTo>
                  <a:lnTo>
                    <a:pt x="96" y="281"/>
                  </a:lnTo>
                  <a:lnTo>
                    <a:pt x="93" y="278"/>
                  </a:lnTo>
                  <a:lnTo>
                    <a:pt x="88" y="284"/>
                  </a:lnTo>
                  <a:lnTo>
                    <a:pt x="74" y="292"/>
                  </a:lnTo>
                  <a:lnTo>
                    <a:pt x="70" y="289"/>
                  </a:lnTo>
                  <a:lnTo>
                    <a:pt x="55" y="281"/>
                  </a:lnTo>
                  <a:lnTo>
                    <a:pt x="52" y="271"/>
                  </a:lnTo>
                  <a:lnTo>
                    <a:pt x="54" y="269"/>
                  </a:lnTo>
                  <a:lnTo>
                    <a:pt x="51" y="268"/>
                  </a:lnTo>
                  <a:lnTo>
                    <a:pt x="41" y="268"/>
                  </a:lnTo>
                  <a:lnTo>
                    <a:pt x="41" y="266"/>
                  </a:lnTo>
                  <a:lnTo>
                    <a:pt x="25" y="255"/>
                  </a:lnTo>
                  <a:lnTo>
                    <a:pt x="26" y="255"/>
                  </a:lnTo>
                  <a:lnTo>
                    <a:pt x="22" y="250"/>
                  </a:lnTo>
                  <a:lnTo>
                    <a:pt x="19" y="246"/>
                  </a:lnTo>
                  <a:lnTo>
                    <a:pt x="19" y="245"/>
                  </a:lnTo>
                  <a:lnTo>
                    <a:pt x="13" y="242"/>
                  </a:lnTo>
                  <a:lnTo>
                    <a:pt x="12" y="240"/>
                  </a:lnTo>
                  <a:lnTo>
                    <a:pt x="12" y="236"/>
                  </a:lnTo>
                  <a:lnTo>
                    <a:pt x="2" y="226"/>
                  </a:lnTo>
                  <a:lnTo>
                    <a:pt x="2" y="216"/>
                  </a:lnTo>
                  <a:lnTo>
                    <a:pt x="3" y="216"/>
                  </a:lnTo>
                  <a:lnTo>
                    <a:pt x="2" y="206"/>
                  </a:lnTo>
                  <a:lnTo>
                    <a:pt x="0" y="201"/>
                  </a:lnTo>
                  <a:lnTo>
                    <a:pt x="6" y="201"/>
                  </a:lnTo>
                  <a:lnTo>
                    <a:pt x="15" y="198"/>
                  </a:lnTo>
                  <a:lnTo>
                    <a:pt x="18" y="193"/>
                  </a:lnTo>
                  <a:lnTo>
                    <a:pt x="18" y="185"/>
                  </a:lnTo>
                  <a:lnTo>
                    <a:pt x="19" y="184"/>
                  </a:lnTo>
                  <a:lnTo>
                    <a:pt x="22" y="184"/>
                  </a:lnTo>
                  <a:lnTo>
                    <a:pt x="25" y="181"/>
                  </a:lnTo>
                  <a:lnTo>
                    <a:pt x="22" y="171"/>
                  </a:lnTo>
                  <a:lnTo>
                    <a:pt x="25" y="154"/>
                  </a:lnTo>
                  <a:lnTo>
                    <a:pt x="28" y="149"/>
                  </a:lnTo>
                  <a:lnTo>
                    <a:pt x="29" y="146"/>
                  </a:lnTo>
                  <a:lnTo>
                    <a:pt x="38" y="158"/>
                  </a:lnTo>
                  <a:lnTo>
                    <a:pt x="39" y="157"/>
                  </a:lnTo>
                  <a:lnTo>
                    <a:pt x="44" y="152"/>
                  </a:lnTo>
                  <a:lnTo>
                    <a:pt x="45" y="139"/>
                  </a:lnTo>
                  <a:lnTo>
                    <a:pt x="45" y="136"/>
                  </a:lnTo>
                  <a:lnTo>
                    <a:pt x="44" y="133"/>
                  </a:lnTo>
                  <a:lnTo>
                    <a:pt x="42" y="132"/>
                  </a:lnTo>
                  <a:lnTo>
                    <a:pt x="44" y="130"/>
                  </a:lnTo>
                  <a:lnTo>
                    <a:pt x="44" y="129"/>
                  </a:lnTo>
                  <a:lnTo>
                    <a:pt x="45" y="125"/>
                  </a:lnTo>
                  <a:lnTo>
                    <a:pt x="54" y="123"/>
                  </a:lnTo>
                  <a:lnTo>
                    <a:pt x="57" y="113"/>
                  </a:lnTo>
                  <a:lnTo>
                    <a:pt x="64" y="115"/>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14" name="WI"/>
            <p:cNvSpPr>
              <a:spLocks/>
            </p:cNvSpPr>
            <p:nvPr/>
          </p:nvSpPr>
          <p:spPr bwMode="auto">
            <a:xfrm>
              <a:off x="5089842" y="1965421"/>
              <a:ext cx="525873" cy="556981"/>
            </a:xfrm>
            <a:custGeom>
              <a:avLst/>
              <a:gdLst>
                <a:gd name="T0" fmla="*/ 2147483647 w 343"/>
                <a:gd name="T1" fmla="*/ 2147483647 h 361"/>
                <a:gd name="T2" fmla="*/ 2147483647 w 343"/>
                <a:gd name="T3" fmla="*/ 2147483647 h 361"/>
                <a:gd name="T4" fmla="*/ 2147483647 w 343"/>
                <a:gd name="T5" fmla="*/ 2147483647 h 361"/>
                <a:gd name="T6" fmla="*/ 2147483647 w 343"/>
                <a:gd name="T7" fmla="*/ 2147483647 h 361"/>
                <a:gd name="T8" fmla="*/ 2147483647 w 343"/>
                <a:gd name="T9" fmla="*/ 2147483647 h 361"/>
                <a:gd name="T10" fmla="*/ 2147483647 w 343"/>
                <a:gd name="T11" fmla="*/ 2147483647 h 361"/>
                <a:gd name="T12" fmla="*/ 2147483647 w 343"/>
                <a:gd name="T13" fmla="*/ 2147483647 h 361"/>
                <a:gd name="T14" fmla="*/ 2147483647 w 343"/>
                <a:gd name="T15" fmla="*/ 2147483647 h 361"/>
                <a:gd name="T16" fmla="*/ 2147483647 w 343"/>
                <a:gd name="T17" fmla="*/ 2147483647 h 361"/>
                <a:gd name="T18" fmla="*/ 2147483647 w 343"/>
                <a:gd name="T19" fmla="*/ 2147483647 h 361"/>
                <a:gd name="T20" fmla="*/ 2147483647 w 343"/>
                <a:gd name="T21" fmla="*/ 2147483647 h 361"/>
                <a:gd name="T22" fmla="*/ 2147483647 w 343"/>
                <a:gd name="T23" fmla="*/ 2147483647 h 361"/>
                <a:gd name="T24" fmla="*/ 2147483647 w 343"/>
                <a:gd name="T25" fmla="*/ 2147483647 h 361"/>
                <a:gd name="T26" fmla="*/ 2147483647 w 343"/>
                <a:gd name="T27" fmla="*/ 2147483647 h 361"/>
                <a:gd name="T28" fmla="*/ 2147483647 w 343"/>
                <a:gd name="T29" fmla="*/ 2147483647 h 361"/>
                <a:gd name="T30" fmla="*/ 2147483647 w 343"/>
                <a:gd name="T31" fmla="*/ 2147483647 h 361"/>
                <a:gd name="T32" fmla="*/ 2147483647 w 343"/>
                <a:gd name="T33" fmla="*/ 2147483647 h 361"/>
                <a:gd name="T34" fmla="*/ 2147483647 w 343"/>
                <a:gd name="T35" fmla="*/ 2147483647 h 361"/>
                <a:gd name="T36" fmla="*/ 2147483647 w 343"/>
                <a:gd name="T37" fmla="*/ 2147483647 h 361"/>
                <a:gd name="T38" fmla="*/ 2147483647 w 343"/>
                <a:gd name="T39" fmla="*/ 2147483647 h 361"/>
                <a:gd name="T40" fmla="*/ 2147483647 w 343"/>
                <a:gd name="T41" fmla="*/ 2147483647 h 361"/>
                <a:gd name="T42" fmla="*/ 2147483647 w 343"/>
                <a:gd name="T43" fmla="*/ 2147483647 h 361"/>
                <a:gd name="T44" fmla="*/ 2147483647 w 343"/>
                <a:gd name="T45" fmla="*/ 2147483647 h 361"/>
                <a:gd name="T46" fmla="*/ 2147483647 w 343"/>
                <a:gd name="T47" fmla="*/ 2147483647 h 361"/>
                <a:gd name="T48" fmla="*/ 2147483647 w 343"/>
                <a:gd name="T49" fmla="*/ 2147483647 h 361"/>
                <a:gd name="T50" fmla="*/ 2147483647 w 343"/>
                <a:gd name="T51" fmla="*/ 2147483647 h 361"/>
                <a:gd name="T52" fmla="*/ 2147483647 w 343"/>
                <a:gd name="T53" fmla="*/ 2147483647 h 361"/>
                <a:gd name="T54" fmla="*/ 2147483647 w 343"/>
                <a:gd name="T55" fmla="*/ 2147483647 h 361"/>
                <a:gd name="T56" fmla="*/ 2147483647 w 343"/>
                <a:gd name="T57" fmla="*/ 2147483647 h 361"/>
                <a:gd name="T58" fmla="*/ 2147483647 w 343"/>
                <a:gd name="T59" fmla="*/ 2147483647 h 361"/>
                <a:gd name="T60" fmla="*/ 2147483647 w 343"/>
                <a:gd name="T61" fmla="*/ 2147483647 h 361"/>
                <a:gd name="T62" fmla="*/ 2147483647 w 343"/>
                <a:gd name="T63" fmla="*/ 2147483647 h 361"/>
                <a:gd name="T64" fmla="*/ 2147483647 w 343"/>
                <a:gd name="T65" fmla="*/ 2147483647 h 361"/>
                <a:gd name="T66" fmla="*/ 2147483647 w 343"/>
                <a:gd name="T67" fmla="*/ 2147483647 h 361"/>
                <a:gd name="T68" fmla="*/ 2147483647 w 343"/>
                <a:gd name="T69" fmla="*/ 2147483647 h 361"/>
                <a:gd name="T70" fmla="*/ 2147483647 w 343"/>
                <a:gd name="T71" fmla="*/ 2147483647 h 361"/>
                <a:gd name="T72" fmla="*/ 2147483647 w 343"/>
                <a:gd name="T73" fmla="*/ 2147483647 h 361"/>
                <a:gd name="T74" fmla="*/ 2147483647 w 343"/>
                <a:gd name="T75" fmla="*/ 2147483647 h 361"/>
                <a:gd name="T76" fmla="*/ 2147483647 w 343"/>
                <a:gd name="T77" fmla="*/ 2147483647 h 361"/>
                <a:gd name="T78" fmla="*/ 2147483647 w 343"/>
                <a:gd name="T79" fmla="*/ 2147483647 h 361"/>
                <a:gd name="T80" fmla="*/ 2147483647 w 343"/>
                <a:gd name="T81" fmla="*/ 2147483647 h 361"/>
                <a:gd name="T82" fmla="*/ 2147483647 w 343"/>
                <a:gd name="T83" fmla="*/ 2147483647 h 361"/>
                <a:gd name="T84" fmla="*/ 2147483647 w 343"/>
                <a:gd name="T85" fmla="*/ 2147483647 h 361"/>
                <a:gd name="T86" fmla="*/ 2147483647 w 343"/>
                <a:gd name="T87" fmla="*/ 2147483647 h 361"/>
                <a:gd name="T88" fmla="*/ 2147483647 w 343"/>
                <a:gd name="T89" fmla="*/ 2147483647 h 361"/>
                <a:gd name="T90" fmla="*/ 2147483647 w 343"/>
                <a:gd name="T91" fmla="*/ 2147483647 h 361"/>
                <a:gd name="T92" fmla="*/ 2147483647 w 343"/>
                <a:gd name="T93" fmla="*/ 2147483647 h 361"/>
                <a:gd name="T94" fmla="*/ 2147483647 w 343"/>
                <a:gd name="T95" fmla="*/ 2147483647 h 361"/>
                <a:gd name="T96" fmla="*/ 2147483647 w 343"/>
                <a:gd name="T97" fmla="*/ 2147483647 h 361"/>
                <a:gd name="T98" fmla="*/ 2147483647 w 343"/>
                <a:gd name="T99" fmla="*/ 2147483647 h 361"/>
                <a:gd name="T100" fmla="*/ 2147483647 w 343"/>
                <a:gd name="T101" fmla="*/ 2147483647 h 361"/>
                <a:gd name="T102" fmla="*/ 2147483647 w 343"/>
                <a:gd name="T103" fmla="*/ 2147483647 h 361"/>
                <a:gd name="T104" fmla="*/ 2147483647 w 343"/>
                <a:gd name="T105" fmla="*/ 2147483647 h 361"/>
                <a:gd name="T106" fmla="*/ 2147483647 w 343"/>
                <a:gd name="T107" fmla="*/ 2147483647 h 361"/>
                <a:gd name="T108" fmla="*/ 2147483647 w 343"/>
                <a:gd name="T109" fmla="*/ 2147483647 h 361"/>
                <a:gd name="T110" fmla="*/ 2147483647 w 343"/>
                <a:gd name="T111" fmla="*/ 2147483647 h 3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3"/>
                <a:gd name="T169" fmla="*/ 0 h 361"/>
                <a:gd name="T170" fmla="*/ 343 w 343"/>
                <a:gd name="T171" fmla="*/ 361 h 36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3" h="361">
                  <a:moveTo>
                    <a:pt x="259" y="354"/>
                  </a:moveTo>
                  <a:lnTo>
                    <a:pt x="258" y="354"/>
                  </a:lnTo>
                  <a:lnTo>
                    <a:pt x="253" y="354"/>
                  </a:lnTo>
                  <a:lnTo>
                    <a:pt x="250" y="354"/>
                  </a:lnTo>
                  <a:lnTo>
                    <a:pt x="243" y="354"/>
                  </a:lnTo>
                  <a:lnTo>
                    <a:pt x="232" y="356"/>
                  </a:lnTo>
                  <a:lnTo>
                    <a:pt x="224" y="356"/>
                  </a:lnTo>
                  <a:lnTo>
                    <a:pt x="223" y="356"/>
                  </a:lnTo>
                  <a:lnTo>
                    <a:pt x="222" y="356"/>
                  </a:lnTo>
                  <a:lnTo>
                    <a:pt x="216" y="357"/>
                  </a:lnTo>
                  <a:lnTo>
                    <a:pt x="209" y="357"/>
                  </a:lnTo>
                  <a:lnTo>
                    <a:pt x="195" y="359"/>
                  </a:lnTo>
                  <a:lnTo>
                    <a:pt x="194" y="359"/>
                  </a:lnTo>
                  <a:lnTo>
                    <a:pt x="191" y="359"/>
                  </a:lnTo>
                  <a:lnTo>
                    <a:pt x="184" y="359"/>
                  </a:lnTo>
                  <a:lnTo>
                    <a:pt x="178" y="359"/>
                  </a:lnTo>
                  <a:lnTo>
                    <a:pt x="161" y="360"/>
                  </a:lnTo>
                  <a:lnTo>
                    <a:pt x="158" y="361"/>
                  </a:lnTo>
                  <a:lnTo>
                    <a:pt x="151" y="361"/>
                  </a:lnTo>
                  <a:lnTo>
                    <a:pt x="148" y="361"/>
                  </a:lnTo>
                  <a:lnTo>
                    <a:pt x="143" y="353"/>
                  </a:lnTo>
                  <a:lnTo>
                    <a:pt x="141" y="350"/>
                  </a:lnTo>
                  <a:lnTo>
                    <a:pt x="132" y="348"/>
                  </a:lnTo>
                  <a:lnTo>
                    <a:pt x="122" y="344"/>
                  </a:lnTo>
                  <a:lnTo>
                    <a:pt x="119" y="334"/>
                  </a:lnTo>
                  <a:lnTo>
                    <a:pt x="115" y="324"/>
                  </a:lnTo>
                  <a:lnTo>
                    <a:pt x="113" y="317"/>
                  </a:lnTo>
                  <a:lnTo>
                    <a:pt x="119" y="302"/>
                  </a:lnTo>
                  <a:lnTo>
                    <a:pt x="110" y="291"/>
                  </a:lnTo>
                  <a:lnTo>
                    <a:pt x="109" y="289"/>
                  </a:lnTo>
                  <a:lnTo>
                    <a:pt x="109" y="282"/>
                  </a:lnTo>
                  <a:lnTo>
                    <a:pt x="107" y="282"/>
                  </a:lnTo>
                  <a:lnTo>
                    <a:pt x="107" y="276"/>
                  </a:lnTo>
                  <a:lnTo>
                    <a:pt x="104" y="273"/>
                  </a:lnTo>
                  <a:lnTo>
                    <a:pt x="104" y="265"/>
                  </a:lnTo>
                  <a:lnTo>
                    <a:pt x="104" y="262"/>
                  </a:lnTo>
                  <a:lnTo>
                    <a:pt x="104" y="260"/>
                  </a:lnTo>
                  <a:lnTo>
                    <a:pt x="102" y="255"/>
                  </a:lnTo>
                  <a:lnTo>
                    <a:pt x="96" y="247"/>
                  </a:lnTo>
                  <a:lnTo>
                    <a:pt x="93" y="244"/>
                  </a:lnTo>
                  <a:lnTo>
                    <a:pt x="93" y="243"/>
                  </a:lnTo>
                  <a:lnTo>
                    <a:pt x="89" y="242"/>
                  </a:lnTo>
                  <a:lnTo>
                    <a:pt x="86" y="242"/>
                  </a:lnTo>
                  <a:lnTo>
                    <a:pt x="81" y="239"/>
                  </a:lnTo>
                  <a:lnTo>
                    <a:pt x="76" y="233"/>
                  </a:lnTo>
                  <a:lnTo>
                    <a:pt x="67" y="229"/>
                  </a:lnTo>
                  <a:lnTo>
                    <a:pt x="65" y="224"/>
                  </a:lnTo>
                  <a:lnTo>
                    <a:pt x="58" y="214"/>
                  </a:lnTo>
                  <a:lnTo>
                    <a:pt x="52" y="211"/>
                  </a:lnTo>
                  <a:lnTo>
                    <a:pt x="50" y="210"/>
                  </a:lnTo>
                  <a:lnTo>
                    <a:pt x="44" y="210"/>
                  </a:lnTo>
                  <a:lnTo>
                    <a:pt x="42" y="208"/>
                  </a:lnTo>
                  <a:lnTo>
                    <a:pt x="39" y="205"/>
                  </a:lnTo>
                  <a:lnTo>
                    <a:pt x="38" y="203"/>
                  </a:lnTo>
                  <a:lnTo>
                    <a:pt x="38" y="201"/>
                  </a:lnTo>
                  <a:lnTo>
                    <a:pt x="28" y="200"/>
                  </a:lnTo>
                  <a:lnTo>
                    <a:pt x="15" y="191"/>
                  </a:lnTo>
                  <a:lnTo>
                    <a:pt x="13" y="188"/>
                  </a:lnTo>
                  <a:lnTo>
                    <a:pt x="9" y="187"/>
                  </a:lnTo>
                  <a:lnTo>
                    <a:pt x="11" y="177"/>
                  </a:lnTo>
                  <a:lnTo>
                    <a:pt x="11" y="165"/>
                  </a:lnTo>
                  <a:lnTo>
                    <a:pt x="11" y="155"/>
                  </a:lnTo>
                  <a:lnTo>
                    <a:pt x="11" y="148"/>
                  </a:lnTo>
                  <a:lnTo>
                    <a:pt x="9" y="145"/>
                  </a:lnTo>
                  <a:lnTo>
                    <a:pt x="11" y="142"/>
                  </a:lnTo>
                  <a:lnTo>
                    <a:pt x="12" y="125"/>
                  </a:lnTo>
                  <a:lnTo>
                    <a:pt x="9" y="120"/>
                  </a:lnTo>
                  <a:lnTo>
                    <a:pt x="0" y="113"/>
                  </a:lnTo>
                  <a:lnTo>
                    <a:pt x="3" y="106"/>
                  </a:lnTo>
                  <a:lnTo>
                    <a:pt x="8" y="97"/>
                  </a:lnTo>
                  <a:lnTo>
                    <a:pt x="32" y="77"/>
                  </a:lnTo>
                  <a:lnTo>
                    <a:pt x="32" y="70"/>
                  </a:lnTo>
                  <a:lnTo>
                    <a:pt x="31" y="49"/>
                  </a:lnTo>
                  <a:lnTo>
                    <a:pt x="31" y="42"/>
                  </a:lnTo>
                  <a:lnTo>
                    <a:pt x="31" y="32"/>
                  </a:lnTo>
                  <a:lnTo>
                    <a:pt x="31" y="29"/>
                  </a:lnTo>
                  <a:lnTo>
                    <a:pt x="32" y="29"/>
                  </a:lnTo>
                  <a:lnTo>
                    <a:pt x="41" y="20"/>
                  </a:lnTo>
                  <a:lnTo>
                    <a:pt x="47" y="23"/>
                  </a:lnTo>
                  <a:lnTo>
                    <a:pt x="47" y="25"/>
                  </a:lnTo>
                  <a:lnTo>
                    <a:pt x="58" y="25"/>
                  </a:lnTo>
                  <a:lnTo>
                    <a:pt x="71" y="19"/>
                  </a:lnTo>
                  <a:lnTo>
                    <a:pt x="81" y="15"/>
                  </a:lnTo>
                  <a:lnTo>
                    <a:pt x="91" y="7"/>
                  </a:lnTo>
                  <a:lnTo>
                    <a:pt x="94" y="9"/>
                  </a:lnTo>
                  <a:lnTo>
                    <a:pt x="109" y="0"/>
                  </a:lnTo>
                  <a:lnTo>
                    <a:pt x="115" y="6"/>
                  </a:lnTo>
                  <a:lnTo>
                    <a:pt x="109" y="16"/>
                  </a:lnTo>
                  <a:lnTo>
                    <a:pt x="110" y="22"/>
                  </a:lnTo>
                  <a:lnTo>
                    <a:pt x="107" y="28"/>
                  </a:lnTo>
                  <a:lnTo>
                    <a:pt x="107" y="31"/>
                  </a:lnTo>
                  <a:lnTo>
                    <a:pt x="115" y="26"/>
                  </a:lnTo>
                  <a:lnTo>
                    <a:pt x="117" y="20"/>
                  </a:lnTo>
                  <a:lnTo>
                    <a:pt x="129" y="29"/>
                  </a:lnTo>
                  <a:lnTo>
                    <a:pt x="132" y="28"/>
                  </a:lnTo>
                  <a:lnTo>
                    <a:pt x="136" y="31"/>
                  </a:lnTo>
                  <a:lnTo>
                    <a:pt x="136" y="29"/>
                  </a:lnTo>
                  <a:lnTo>
                    <a:pt x="148" y="33"/>
                  </a:lnTo>
                  <a:lnTo>
                    <a:pt x="155" y="45"/>
                  </a:lnTo>
                  <a:lnTo>
                    <a:pt x="167" y="49"/>
                  </a:lnTo>
                  <a:lnTo>
                    <a:pt x="169" y="49"/>
                  </a:lnTo>
                  <a:lnTo>
                    <a:pt x="214" y="58"/>
                  </a:lnTo>
                  <a:lnTo>
                    <a:pt x="220" y="61"/>
                  </a:lnTo>
                  <a:lnTo>
                    <a:pt x="224" y="62"/>
                  </a:lnTo>
                  <a:lnTo>
                    <a:pt x="229" y="65"/>
                  </a:lnTo>
                  <a:lnTo>
                    <a:pt x="236" y="65"/>
                  </a:lnTo>
                  <a:lnTo>
                    <a:pt x="239" y="67"/>
                  </a:lnTo>
                  <a:lnTo>
                    <a:pt x="242" y="68"/>
                  </a:lnTo>
                  <a:lnTo>
                    <a:pt x="249" y="67"/>
                  </a:lnTo>
                  <a:lnTo>
                    <a:pt x="263" y="68"/>
                  </a:lnTo>
                  <a:lnTo>
                    <a:pt x="272" y="71"/>
                  </a:lnTo>
                  <a:lnTo>
                    <a:pt x="275" y="74"/>
                  </a:lnTo>
                  <a:lnTo>
                    <a:pt x="272" y="80"/>
                  </a:lnTo>
                  <a:lnTo>
                    <a:pt x="276" y="81"/>
                  </a:lnTo>
                  <a:lnTo>
                    <a:pt x="279" y="80"/>
                  </a:lnTo>
                  <a:lnTo>
                    <a:pt x="281" y="83"/>
                  </a:lnTo>
                  <a:lnTo>
                    <a:pt x="287" y="83"/>
                  </a:lnTo>
                  <a:lnTo>
                    <a:pt x="288" y="85"/>
                  </a:lnTo>
                  <a:lnTo>
                    <a:pt x="304" y="133"/>
                  </a:lnTo>
                  <a:lnTo>
                    <a:pt x="308" y="135"/>
                  </a:lnTo>
                  <a:lnTo>
                    <a:pt x="307" y="140"/>
                  </a:lnTo>
                  <a:lnTo>
                    <a:pt x="307" y="142"/>
                  </a:lnTo>
                  <a:lnTo>
                    <a:pt x="300" y="146"/>
                  </a:lnTo>
                  <a:lnTo>
                    <a:pt x="289" y="166"/>
                  </a:lnTo>
                  <a:lnTo>
                    <a:pt x="289" y="171"/>
                  </a:lnTo>
                  <a:lnTo>
                    <a:pt x="288" y="177"/>
                  </a:lnTo>
                  <a:lnTo>
                    <a:pt x="295" y="177"/>
                  </a:lnTo>
                  <a:lnTo>
                    <a:pt x="302" y="172"/>
                  </a:lnTo>
                  <a:lnTo>
                    <a:pt x="302" y="171"/>
                  </a:lnTo>
                  <a:lnTo>
                    <a:pt x="304" y="169"/>
                  </a:lnTo>
                  <a:lnTo>
                    <a:pt x="305" y="164"/>
                  </a:lnTo>
                  <a:lnTo>
                    <a:pt x="315" y="153"/>
                  </a:lnTo>
                  <a:lnTo>
                    <a:pt x="327" y="135"/>
                  </a:lnTo>
                  <a:lnTo>
                    <a:pt x="328" y="130"/>
                  </a:lnTo>
                  <a:lnTo>
                    <a:pt x="334" y="122"/>
                  </a:lnTo>
                  <a:lnTo>
                    <a:pt x="334" y="119"/>
                  </a:lnTo>
                  <a:lnTo>
                    <a:pt x="341" y="114"/>
                  </a:lnTo>
                  <a:lnTo>
                    <a:pt x="343" y="119"/>
                  </a:lnTo>
                  <a:lnTo>
                    <a:pt x="324" y="168"/>
                  </a:lnTo>
                  <a:lnTo>
                    <a:pt x="320" y="182"/>
                  </a:lnTo>
                  <a:lnTo>
                    <a:pt x="318" y="197"/>
                  </a:lnTo>
                  <a:lnTo>
                    <a:pt x="320" y="203"/>
                  </a:lnTo>
                  <a:lnTo>
                    <a:pt x="311" y="224"/>
                  </a:lnTo>
                  <a:lnTo>
                    <a:pt x="310" y="233"/>
                  </a:lnTo>
                  <a:lnTo>
                    <a:pt x="313" y="244"/>
                  </a:lnTo>
                  <a:lnTo>
                    <a:pt x="311" y="256"/>
                  </a:lnTo>
                  <a:lnTo>
                    <a:pt x="310" y="262"/>
                  </a:lnTo>
                  <a:lnTo>
                    <a:pt x="310" y="266"/>
                  </a:lnTo>
                  <a:lnTo>
                    <a:pt x="307" y="276"/>
                  </a:lnTo>
                  <a:lnTo>
                    <a:pt x="305" y="286"/>
                  </a:lnTo>
                  <a:lnTo>
                    <a:pt x="307" y="292"/>
                  </a:lnTo>
                  <a:lnTo>
                    <a:pt x="307" y="296"/>
                  </a:lnTo>
                  <a:lnTo>
                    <a:pt x="308" y="307"/>
                  </a:lnTo>
                  <a:lnTo>
                    <a:pt x="314" y="320"/>
                  </a:lnTo>
                  <a:lnTo>
                    <a:pt x="317" y="327"/>
                  </a:lnTo>
                  <a:lnTo>
                    <a:pt x="315" y="334"/>
                  </a:lnTo>
                  <a:lnTo>
                    <a:pt x="315" y="337"/>
                  </a:lnTo>
                  <a:lnTo>
                    <a:pt x="318" y="348"/>
                  </a:lnTo>
                  <a:lnTo>
                    <a:pt x="305" y="348"/>
                  </a:lnTo>
                  <a:lnTo>
                    <a:pt x="298" y="350"/>
                  </a:lnTo>
                  <a:lnTo>
                    <a:pt x="294" y="350"/>
                  </a:lnTo>
                  <a:lnTo>
                    <a:pt x="291" y="350"/>
                  </a:lnTo>
                  <a:lnTo>
                    <a:pt x="288" y="351"/>
                  </a:lnTo>
                  <a:lnTo>
                    <a:pt x="269" y="353"/>
                  </a:lnTo>
                  <a:lnTo>
                    <a:pt x="265" y="353"/>
                  </a:lnTo>
                  <a:lnTo>
                    <a:pt x="263" y="353"/>
                  </a:lnTo>
                  <a:lnTo>
                    <a:pt x="261" y="354"/>
                  </a:lnTo>
                  <a:lnTo>
                    <a:pt x="259" y="35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15" name="WA"/>
            <p:cNvSpPr>
              <a:spLocks/>
            </p:cNvSpPr>
            <p:nvPr/>
          </p:nvSpPr>
          <p:spPr bwMode="auto">
            <a:xfrm>
              <a:off x="2391939" y="1478690"/>
              <a:ext cx="661702" cy="474187"/>
            </a:xfrm>
            <a:custGeom>
              <a:avLst/>
              <a:gdLst>
                <a:gd name="T0" fmla="*/ 2384 w 432"/>
                <a:gd name="T1" fmla="*/ 1734 h 307"/>
                <a:gd name="T2" fmla="*/ 2229 w 432"/>
                <a:gd name="T3" fmla="*/ 1832 h 307"/>
                <a:gd name="T4" fmla="*/ 2143 w 432"/>
                <a:gd name="T5" fmla="*/ 1808 h 307"/>
                <a:gd name="T6" fmla="*/ 2010 w 432"/>
                <a:gd name="T7" fmla="*/ 1788 h 307"/>
                <a:gd name="T8" fmla="*/ 1678 w 432"/>
                <a:gd name="T9" fmla="*/ 1716 h 307"/>
                <a:gd name="T10" fmla="*/ 1521 w 432"/>
                <a:gd name="T11" fmla="*/ 1729 h 307"/>
                <a:gd name="T12" fmla="*/ 1363 w 432"/>
                <a:gd name="T13" fmla="*/ 1729 h 307"/>
                <a:gd name="T14" fmla="*/ 1319 w 432"/>
                <a:gd name="T15" fmla="*/ 1734 h 307"/>
                <a:gd name="T16" fmla="*/ 1083 w 432"/>
                <a:gd name="T17" fmla="*/ 1716 h 307"/>
                <a:gd name="T18" fmla="*/ 987 w 432"/>
                <a:gd name="T19" fmla="*/ 1746 h 307"/>
                <a:gd name="T20" fmla="*/ 812 w 432"/>
                <a:gd name="T21" fmla="*/ 1675 h 307"/>
                <a:gd name="T22" fmla="*/ 691 w 432"/>
                <a:gd name="T23" fmla="*/ 1638 h 307"/>
                <a:gd name="T24" fmla="*/ 551 w 432"/>
                <a:gd name="T25" fmla="*/ 1675 h 307"/>
                <a:gd name="T26" fmla="*/ 364 w 432"/>
                <a:gd name="T27" fmla="*/ 1588 h 307"/>
                <a:gd name="T28" fmla="*/ 381 w 432"/>
                <a:gd name="T29" fmla="*/ 1492 h 307"/>
                <a:gd name="T30" fmla="*/ 278 w 432"/>
                <a:gd name="T31" fmla="*/ 1310 h 307"/>
                <a:gd name="T32" fmla="*/ 207 w 432"/>
                <a:gd name="T33" fmla="*/ 1244 h 307"/>
                <a:gd name="T34" fmla="*/ 121 w 432"/>
                <a:gd name="T35" fmla="*/ 1202 h 307"/>
                <a:gd name="T36" fmla="*/ 37 w 432"/>
                <a:gd name="T37" fmla="*/ 1165 h 307"/>
                <a:gd name="T38" fmla="*/ 49 w 432"/>
                <a:gd name="T39" fmla="*/ 1007 h 307"/>
                <a:gd name="T40" fmla="*/ 84 w 432"/>
                <a:gd name="T41" fmla="*/ 1079 h 307"/>
                <a:gd name="T42" fmla="*/ 121 w 432"/>
                <a:gd name="T43" fmla="*/ 983 h 307"/>
                <a:gd name="T44" fmla="*/ 62 w 432"/>
                <a:gd name="T45" fmla="*/ 928 h 307"/>
                <a:gd name="T46" fmla="*/ 66 w 432"/>
                <a:gd name="T47" fmla="*/ 896 h 307"/>
                <a:gd name="T48" fmla="*/ 116 w 432"/>
                <a:gd name="T49" fmla="*/ 842 h 307"/>
                <a:gd name="T50" fmla="*/ 49 w 432"/>
                <a:gd name="T51" fmla="*/ 862 h 307"/>
                <a:gd name="T52" fmla="*/ 49 w 432"/>
                <a:gd name="T53" fmla="*/ 643 h 307"/>
                <a:gd name="T54" fmla="*/ 62 w 432"/>
                <a:gd name="T55" fmla="*/ 424 h 307"/>
                <a:gd name="T56" fmla="*/ 25 w 432"/>
                <a:gd name="T57" fmla="*/ 286 h 307"/>
                <a:gd name="T58" fmla="*/ 49 w 432"/>
                <a:gd name="T59" fmla="*/ 116 h 307"/>
                <a:gd name="T60" fmla="*/ 436 w 432"/>
                <a:gd name="T61" fmla="*/ 352 h 307"/>
                <a:gd name="T62" fmla="*/ 618 w 432"/>
                <a:gd name="T63" fmla="*/ 443 h 307"/>
                <a:gd name="T64" fmla="*/ 635 w 432"/>
                <a:gd name="T65" fmla="*/ 431 h 307"/>
                <a:gd name="T66" fmla="*/ 672 w 432"/>
                <a:gd name="T67" fmla="*/ 547 h 307"/>
                <a:gd name="T68" fmla="*/ 691 w 432"/>
                <a:gd name="T69" fmla="*/ 547 h 307"/>
                <a:gd name="T70" fmla="*/ 696 w 432"/>
                <a:gd name="T71" fmla="*/ 613 h 307"/>
                <a:gd name="T72" fmla="*/ 679 w 432"/>
                <a:gd name="T73" fmla="*/ 771 h 307"/>
                <a:gd name="T74" fmla="*/ 635 w 432"/>
                <a:gd name="T75" fmla="*/ 788 h 307"/>
                <a:gd name="T76" fmla="*/ 714 w 432"/>
                <a:gd name="T77" fmla="*/ 808 h 307"/>
                <a:gd name="T78" fmla="*/ 792 w 432"/>
                <a:gd name="T79" fmla="*/ 527 h 307"/>
                <a:gd name="T80" fmla="*/ 787 w 432"/>
                <a:gd name="T81" fmla="*/ 443 h 307"/>
                <a:gd name="T82" fmla="*/ 775 w 432"/>
                <a:gd name="T83" fmla="*/ 473 h 307"/>
                <a:gd name="T84" fmla="*/ 750 w 432"/>
                <a:gd name="T85" fmla="*/ 369 h 307"/>
                <a:gd name="T86" fmla="*/ 770 w 432"/>
                <a:gd name="T87" fmla="*/ 315 h 307"/>
                <a:gd name="T88" fmla="*/ 714 w 432"/>
                <a:gd name="T89" fmla="*/ 456 h 307"/>
                <a:gd name="T90" fmla="*/ 775 w 432"/>
                <a:gd name="T91" fmla="*/ 485 h 307"/>
                <a:gd name="T92" fmla="*/ 696 w 432"/>
                <a:gd name="T93" fmla="*/ 468 h 307"/>
                <a:gd name="T94" fmla="*/ 726 w 432"/>
                <a:gd name="T95" fmla="*/ 286 h 307"/>
                <a:gd name="T96" fmla="*/ 805 w 432"/>
                <a:gd name="T97" fmla="*/ 187 h 307"/>
                <a:gd name="T98" fmla="*/ 770 w 432"/>
                <a:gd name="T99" fmla="*/ 175 h 307"/>
                <a:gd name="T100" fmla="*/ 1380 w 432"/>
                <a:gd name="T101" fmla="*/ 140 h 307"/>
                <a:gd name="T102" fmla="*/ 2483 w 432"/>
                <a:gd name="T103" fmla="*/ 377 h 307"/>
                <a:gd name="T104" fmla="*/ 2603 w 432"/>
                <a:gd name="T105" fmla="*/ 448 h 307"/>
                <a:gd name="T106" fmla="*/ 2537 w 432"/>
                <a:gd name="T107" fmla="*/ 825 h 307"/>
                <a:gd name="T108" fmla="*/ 2520 w 432"/>
                <a:gd name="T109" fmla="*/ 887 h 307"/>
                <a:gd name="T110" fmla="*/ 2495 w 432"/>
                <a:gd name="T111" fmla="*/ 1061 h 307"/>
                <a:gd name="T112" fmla="*/ 2458 w 432"/>
                <a:gd name="T113" fmla="*/ 1244 h 307"/>
                <a:gd name="T114" fmla="*/ 2404 w 432"/>
                <a:gd name="T115" fmla="*/ 1510 h 307"/>
                <a:gd name="T116" fmla="*/ 2379 w 432"/>
                <a:gd name="T117" fmla="*/ 1638 h 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2"/>
                <a:gd name="T178" fmla="*/ 0 h 307"/>
                <a:gd name="T179" fmla="*/ 432 w 432"/>
                <a:gd name="T180" fmla="*/ 307 h 3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2" h="307">
                  <a:moveTo>
                    <a:pt x="393" y="270"/>
                  </a:moveTo>
                  <a:lnTo>
                    <a:pt x="391" y="275"/>
                  </a:lnTo>
                  <a:lnTo>
                    <a:pt x="394" y="286"/>
                  </a:lnTo>
                  <a:lnTo>
                    <a:pt x="393" y="307"/>
                  </a:lnTo>
                  <a:lnTo>
                    <a:pt x="370" y="302"/>
                  </a:lnTo>
                  <a:lnTo>
                    <a:pt x="368" y="302"/>
                  </a:lnTo>
                  <a:lnTo>
                    <a:pt x="361" y="301"/>
                  </a:lnTo>
                  <a:lnTo>
                    <a:pt x="355" y="299"/>
                  </a:lnTo>
                  <a:lnTo>
                    <a:pt x="354" y="298"/>
                  </a:lnTo>
                  <a:lnTo>
                    <a:pt x="348" y="298"/>
                  </a:lnTo>
                  <a:lnTo>
                    <a:pt x="334" y="295"/>
                  </a:lnTo>
                  <a:lnTo>
                    <a:pt x="332" y="295"/>
                  </a:lnTo>
                  <a:lnTo>
                    <a:pt x="319" y="292"/>
                  </a:lnTo>
                  <a:lnTo>
                    <a:pt x="289" y="285"/>
                  </a:lnTo>
                  <a:lnTo>
                    <a:pt x="277" y="283"/>
                  </a:lnTo>
                  <a:lnTo>
                    <a:pt x="269" y="286"/>
                  </a:lnTo>
                  <a:lnTo>
                    <a:pt x="261" y="285"/>
                  </a:lnTo>
                  <a:lnTo>
                    <a:pt x="251" y="285"/>
                  </a:lnTo>
                  <a:lnTo>
                    <a:pt x="244" y="282"/>
                  </a:lnTo>
                  <a:lnTo>
                    <a:pt x="237" y="286"/>
                  </a:lnTo>
                  <a:lnTo>
                    <a:pt x="225" y="285"/>
                  </a:lnTo>
                  <a:lnTo>
                    <a:pt x="222" y="286"/>
                  </a:lnTo>
                  <a:lnTo>
                    <a:pt x="219" y="285"/>
                  </a:lnTo>
                  <a:lnTo>
                    <a:pt x="218" y="286"/>
                  </a:lnTo>
                  <a:lnTo>
                    <a:pt x="204" y="291"/>
                  </a:lnTo>
                  <a:lnTo>
                    <a:pt x="188" y="289"/>
                  </a:lnTo>
                  <a:lnTo>
                    <a:pt x="179" y="283"/>
                  </a:lnTo>
                  <a:lnTo>
                    <a:pt x="178" y="285"/>
                  </a:lnTo>
                  <a:lnTo>
                    <a:pt x="167" y="286"/>
                  </a:lnTo>
                  <a:lnTo>
                    <a:pt x="163" y="288"/>
                  </a:lnTo>
                  <a:lnTo>
                    <a:pt x="147" y="288"/>
                  </a:lnTo>
                  <a:lnTo>
                    <a:pt x="147" y="282"/>
                  </a:lnTo>
                  <a:lnTo>
                    <a:pt x="134" y="276"/>
                  </a:lnTo>
                  <a:lnTo>
                    <a:pt x="131" y="273"/>
                  </a:lnTo>
                  <a:lnTo>
                    <a:pt x="118" y="273"/>
                  </a:lnTo>
                  <a:lnTo>
                    <a:pt x="114" y="270"/>
                  </a:lnTo>
                  <a:lnTo>
                    <a:pt x="107" y="275"/>
                  </a:lnTo>
                  <a:lnTo>
                    <a:pt x="95" y="276"/>
                  </a:lnTo>
                  <a:lnTo>
                    <a:pt x="91" y="276"/>
                  </a:lnTo>
                  <a:lnTo>
                    <a:pt x="86" y="278"/>
                  </a:lnTo>
                  <a:lnTo>
                    <a:pt x="76" y="273"/>
                  </a:lnTo>
                  <a:lnTo>
                    <a:pt x="60" y="262"/>
                  </a:lnTo>
                  <a:lnTo>
                    <a:pt x="62" y="256"/>
                  </a:lnTo>
                  <a:lnTo>
                    <a:pt x="62" y="255"/>
                  </a:lnTo>
                  <a:lnTo>
                    <a:pt x="63" y="246"/>
                  </a:lnTo>
                  <a:lnTo>
                    <a:pt x="63" y="237"/>
                  </a:lnTo>
                  <a:lnTo>
                    <a:pt x="56" y="221"/>
                  </a:lnTo>
                  <a:lnTo>
                    <a:pt x="46" y="216"/>
                  </a:lnTo>
                  <a:lnTo>
                    <a:pt x="43" y="216"/>
                  </a:lnTo>
                  <a:lnTo>
                    <a:pt x="37" y="216"/>
                  </a:lnTo>
                  <a:lnTo>
                    <a:pt x="34" y="205"/>
                  </a:lnTo>
                  <a:lnTo>
                    <a:pt x="33" y="204"/>
                  </a:lnTo>
                  <a:lnTo>
                    <a:pt x="23" y="201"/>
                  </a:lnTo>
                  <a:lnTo>
                    <a:pt x="20" y="198"/>
                  </a:lnTo>
                  <a:lnTo>
                    <a:pt x="10" y="200"/>
                  </a:lnTo>
                  <a:lnTo>
                    <a:pt x="6" y="197"/>
                  </a:lnTo>
                  <a:lnTo>
                    <a:pt x="6" y="192"/>
                  </a:lnTo>
                  <a:lnTo>
                    <a:pt x="3" y="195"/>
                  </a:lnTo>
                  <a:lnTo>
                    <a:pt x="0" y="195"/>
                  </a:lnTo>
                  <a:lnTo>
                    <a:pt x="8" y="166"/>
                  </a:lnTo>
                  <a:lnTo>
                    <a:pt x="7" y="181"/>
                  </a:lnTo>
                  <a:lnTo>
                    <a:pt x="10" y="178"/>
                  </a:lnTo>
                  <a:lnTo>
                    <a:pt x="14" y="178"/>
                  </a:lnTo>
                  <a:lnTo>
                    <a:pt x="14" y="169"/>
                  </a:lnTo>
                  <a:lnTo>
                    <a:pt x="20" y="165"/>
                  </a:lnTo>
                  <a:lnTo>
                    <a:pt x="20" y="162"/>
                  </a:lnTo>
                  <a:lnTo>
                    <a:pt x="13" y="162"/>
                  </a:lnTo>
                  <a:lnTo>
                    <a:pt x="8" y="158"/>
                  </a:lnTo>
                  <a:lnTo>
                    <a:pt x="10" y="153"/>
                  </a:lnTo>
                  <a:lnTo>
                    <a:pt x="10" y="146"/>
                  </a:lnTo>
                  <a:lnTo>
                    <a:pt x="8" y="143"/>
                  </a:lnTo>
                  <a:lnTo>
                    <a:pt x="11" y="148"/>
                  </a:lnTo>
                  <a:lnTo>
                    <a:pt x="24" y="145"/>
                  </a:lnTo>
                  <a:lnTo>
                    <a:pt x="24" y="143"/>
                  </a:lnTo>
                  <a:lnTo>
                    <a:pt x="19" y="139"/>
                  </a:lnTo>
                  <a:lnTo>
                    <a:pt x="13" y="133"/>
                  </a:lnTo>
                  <a:lnTo>
                    <a:pt x="11" y="142"/>
                  </a:lnTo>
                  <a:lnTo>
                    <a:pt x="8" y="142"/>
                  </a:lnTo>
                  <a:lnTo>
                    <a:pt x="13" y="120"/>
                  </a:lnTo>
                  <a:lnTo>
                    <a:pt x="11" y="112"/>
                  </a:lnTo>
                  <a:lnTo>
                    <a:pt x="8" y="106"/>
                  </a:lnTo>
                  <a:lnTo>
                    <a:pt x="11" y="91"/>
                  </a:lnTo>
                  <a:lnTo>
                    <a:pt x="8" y="73"/>
                  </a:lnTo>
                  <a:lnTo>
                    <a:pt x="10" y="70"/>
                  </a:lnTo>
                  <a:lnTo>
                    <a:pt x="3" y="61"/>
                  </a:lnTo>
                  <a:lnTo>
                    <a:pt x="3" y="51"/>
                  </a:lnTo>
                  <a:lnTo>
                    <a:pt x="4" y="47"/>
                  </a:lnTo>
                  <a:lnTo>
                    <a:pt x="3" y="38"/>
                  </a:lnTo>
                  <a:lnTo>
                    <a:pt x="10" y="25"/>
                  </a:lnTo>
                  <a:lnTo>
                    <a:pt x="8" y="19"/>
                  </a:lnTo>
                  <a:lnTo>
                    <a:pt x="11" y="21"/>
                  </a:lnTo>
                  <a:lnTo>
                    <a:pt x="43" y="47"/>
                  </a:lnTo>
                  <a:lnTo>
                    <a:pt x="72" y="58"/>
                  </a:lnTo>
                  <a:lnTo>
                    <a:pt x="92" y="64"/>
                  </a:lnTo>
                  <a:lnTo>
                    <a:pt x="98" y="70"/>
                  </a:lnTo>
                  <a:lnTo>
                    <a:pt x="102" y="73"/>
                  </a:lnTo>
                  <a:lnTo>
                    <a:pt x="104" y="67"/>
                  </a:lnTo>
                  <a:lnTo>
                    <a:pt x="110" y="68"/>
                  </a:lnTo>
                  <a:lnTo>
                    <a:pt x="105" y="71"/>
                  </a:lnTo>
                  <a:lnTo>
                    <a:pt x="107" y="75"/>
                  </a:lnTo>
                  <a:lnTo>
                    <a:pt x="108" y="74"/>
                  </a:lnTo>
                  <a:lnTo>
                    <a:pt x="111" y="90"/>
                  </a:lnTo>
                  <a:lnTo>
                    <a:pt x="102" y="96"/>
                  </a:lnTo>
                  <a:lnTo>
                    <a:pt x="102" y="99"/>
                  </a:lnTo>
                  <a:lnTo>
                    <a:pt x="114" y="90"/>
                  </a:lnTo>
                  <a:lnTo>
                    <a:pt x="117" y="91"/>
                  </a:lnTo>
                  <a:lnTo>
                    <a:pt x="117" y="101"/>
                  </a:lnTo>
                  <a:lnTo>
                    <a:pt x="115" y="101"/>
                  </a:lnTo>
                  <a:lnTo>
                    <a:pt x="111" y="119"/>
                  </a:lnTo>
                  <a:lnTo>
                    <a:pt x="111" y="120"/>
                  </a:lnTo>
                  <a:lnTo>
                    <a:pt x="112" y="127"/>
                  </a:lnTo>
                  <a:lnTo>
                    <a:pt x="115" y="130"/>
                  </a:lnTo>
                  <a:lnTo>
                    <a:pt x="107" y="133"/>
                  </a:lnTo>
                  <a:lnTo>
                    <a:pt x="105" y="130"/>
                  </a:lnTo>
                  <a:lnTo>
                    <a:pt x="107" y="136"/>
                  </a:lnTo>
                  <a:lnTo>
                    <a:pt x="111" y="136"/>
                  </a:lnTo>
                  <a:lnTo>
                    <a:pt x="118" y="133"/>
                  </a:lnTo>
                  <a:lnTo>
                    <a:pt x="117" y="126"/>
                  </a:lnTo>
                  <a:lnTo>
                    <a:pt x="121" y="100"/>
                  </a:lnTo>
                  <a:lnTo>
                    <a:pt x="131" y="87"/>
                  </a:lnTo>
                  <a:lnTo>
                    <a:pt x="134" y="87"/>
                  </a:lnTo>
                  <a:lnTo>
                    <a:pt x="136" y="84"/>
                  </a:lnTo>
                  <a:lnTo>
                    <a:pt x="130" y="73"/>
                  </a:lnTo>
                  <a:lnTo>
                    <a:pt x="130" y="65"/>
                  </a:lnTo>
                  <a:lnTo>
                    <a:pt x="127" y="73"/>
                  </a:lnTo>
                  <a:lnTo>
                    <a:pt x="128" y="78"/>
                  </a:lnTo>
                  <a:lnTo>
                    <a:pt x="125" y="73"/>
                  </a:lnTo>
                  <a:lnTo>
                    <a:pt x="123" y="71"/>
                  </a:lnTo>
                  <a:lnTo>
                    <a:pt x="124" y="61"/>
                  </a:lnTo>
                  <a:lnTo>
                    <a:pt x="130" y="62"/>
                  </a:lnTo>
                  <a:lnTo>
                    <a:pt x="133" y="60"/>
                  </a:lnTo>
                  <a:lnTo>
                    <a:pt x="127" y="52"/>
                  </a:lnTo>
                  <a:lnTo>
                    <a:pt x="124" y="49"/>
                  </a:lnTo>
                  <a:lnTo>
                    <a:pt x="117" y="60"/>
                  </a:lnTo>
                  <a:lnTo>
                    <a:pt x="118" y="75"/>
                  </a:lnTo>
                  <a:lnTo>
                    <a:pt x="121" y="77"/>
                  </a:lnTo>
                  <a:lnTo>
                    <a:pt x="121" y="74"/>
                  </a:lnTo>
                  <a:lnTo>
                    <a:pt x="128" y="80"/>
                  </a:lnTo>
                  <a:lnTo>
                    <a:pt x="125" y="90"/>
                  </a:lnTo>
                  <a:lnTo>
                    <a:pt x="121" y="83"/>
                  </a:lnTo>
                  <a:lnTo>
                    <a:pt x="115" y="77"/>
                  </a:lnTo>
                  <a:lnTo>
                    <a:pt x="117" y="67"/>
                  </a:lnTo>
                  <a:lnTo>
                    <a:pt x="111" y="61"/>
                  </a:lnTo>
                  <a:lnTo>
                    <a:pt x="120" y="47"/>
                  </a:lnTo>
                  <a:lnTo>
                    <a:pt x="123" y="31"/>
                  </a:lnTo>
                  <a:lnTo>
                    <a:pt x="130" y="45"/>
                  </a:lnTo>
                  <a:lnTo>
                    <a:pt x="133" y="31"/>
                  </a:lnTo>
                  <a:lnTo>
                    <a:pt x="134" y="23"/>
                  </a:lnTo>
                  <a:lnTo>
                    <a:pt x="128" y="21"/>
                  </a:lnTo>
                  <a:lnTo>
                    <a:pt x="127" y="29"/>
                  </a:lnTo>
                  <a:lnTo>
                    <a:pt x="124" y="10"/>
                  </a:lnTo>
                  <a:lnTo>
                    <a:pt x="125" y="0"/>
                  </a:lnTo>
                  <a:lnTo>
                    <a:pt x="228" y="23"/>
                  </a:lnTo>
                  <a:lnTo>
                    <a:pt x="335" y="48"/>
                  </a:lnTo>
                  <a:lnTo>
                    <a:pt x="370" y="55"/>
                  </a:lnTo>
                  <a:lnTo>
                    <a:pt x="410" y="62"/>
                  </a:lnTo>
                  <a:lnTo>
                    <a:pt x="432" y="67"/>
                  </a:lnTo>
                  <a:lnTo>
                    <a:pt x="432" y="70"/>
                  </a:lnTo>
                  <a:lnTo>
                    <a:pt x="430" y="74"/>
                  </a:lnTo>
                  <a:lnTo>
                    <a:pt x="430" y="78"/>
                  </a:lnTo>
                  <a:lnTo>
                    <a:pt x="422" y="123"/>
                  </a:lnTo>
                  <a:lnTo>
                    <a:pt x="419" y="136"/>
                  </a:lnTo>
                  <a:lnTo>
                    <a:pt x="417" y="142"/>
                  </a:lnTo>
                  <a:lnTo>
                    <a:pt x="417" y="145"/>
                  </a:lnTo>
                  <a:lnTo>
                    <a:pt x="416" y="146"/>
                  </a:lnTo>
                  <a:lnTo>
                    <a:pt x="416" y="148"/>
                  </a:lnTo>
                  <a:lnTo>
                    <a:pt x="413" y="165"/>
                  </a:lnTo>
                  <a:lnTo>
                    <a:pt x="412" y="175"/>
                  </a:lnTo>
                  <a:lnTo>
                    <a:pt x="407" y="195"/>
                  </a:lnTo>
                  <a:lnTo>
                    <a:pt x="406" y="204"/>
                  </a:lnTo>
                  <a:lnTo>
                    <a:pt x="406" y="205"/>
                  </a:lnTo>
                  <a:lnTo>
                    <a:pt x="403" y="216"/>
                  </a:lnTo>
                  <a:lnTo>
                    <a:pt x="397" y="244"/>
                  </a:lnTo>
                  <a:lnTo>
                    <a:pt x="397" y="249"/>
                  </a:lnTo>
                  <a:lnTo>
                    <a:pt x="394" y="262"/>
                  </a:lnTo>
                  <a:lnTo>
                    <a:pt x="394" y="265"/>
                  </a:lnTo>
                  <a:lnTo>
                    <a:pt x="393" y="27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16" name="VT"/>
            <p:cNvSpPr>
              <a:spLocks/>
            </p:cNvSpPr>
            <p:nvPr/>
          </p:nvSpPr>
          <p:spPr bwMode="auto">
            <a:xfrm>
              <a:off x="6807029" y="1924024"/>
              <a:ext cx="168230" cy="317379"/>
            </a:xfrm>
            <a:custGeom>
              <a:avLst/>
              <a:gdLst>
                <a:gd name="T0" fmla="*/ 2147483647 w 110"/>
                <a:gd name="T1" fmla="*/ 2147483647 h 206"/>
                <a:gd name="T2" fmla="*/ 2147483647 w 110"/>
                <a:gd name="T3" fmla="*/ 2147483647 h 206"/>
                <a:gd name="T4" fmla="*/ 2147483647 w 110"/>
                <a:gd name="T5" fmla="*/ 2147483647 h 206"/>
                <a:gd name="T6" fmla="*/ 2147483647 w 110"/>
                <a:gd name="T7" fmla="*/ 2147483647 h 206"/>
                <a:gd name="T8" fmla="*/ 2147483647 w 110"/>
                <a:gd name="T9" fmla="*/ 2147483647 h 206"/>
                <a:gd name="T10" fmla="*/ 2147483647 w 110"/>
                <a:gd name="T11" fmla="*/ 2147483647 h 206"/>
                <a:gd name="T12" fmla="*/ 2147483647 w 110"/>
                <a:gd name="T13" fmla="*/ 2147483647 h 206"/>
                <a:gd name="T14" fmla="*/ 2147483647 w 110"/>
                <a:gd name="T15" fmla="*/ 2147483647 h 206"/>
                <a:gd name="T16" fmla="*/ 2147483647 w 110"/>
                <a:gd name="T17" fmla="*/ 2147483647 h 206"/>
                <a:gd name="T18" fmla="*/ 2147483647 w 110"/>
                <a:gd name="T19" fmla="*/ 2147483647 h 206"/>
                <a:gd name="T20" fmla="*/ 2147483647 w 110"/>
                <a:gd name="T21" fmla="*/ 2147483647 h 206"/>
                <a:gd name="T22" fmla="*/ 2147483647 w 110"/>
                <a:gd name="T23" fmla="*/ 2147483647 h 206"/>
                <a:gd name="T24" fmla="*/ 2147483647 w 110"/>
                <a:gd name="T25" fmla="*/ 2147483647 h 206"/>
                <a:gd name="T26" fmla="*/ 2147483647 w 110"/>
                <a:gd name="T27" fmla="*/ 2147483647 h 206"/>
                <a:gd name="T28" fmla="*/ 2147483647 w 110"/>
                <a:gd name="T29" fmla="*/ 2147483647 h 206"/>
                <a:gd name="T30" fmla="*/ 2147483647 w 110"/>
                <a:gd name="T31" fmla="*/ 2147483647 h 206"/>
                <a:gd name="T32" fmla="*/ 2147483647 w 110"/>
                <a:gd name="T33" fmla="*/ 2147483647 h 206"/>
                <a:gd name="T34" fmla="*/ 2147483647 w 110"/>
                <a:gd name="T35" fmla="*/ 2147483647 h 206"/>
                <a:gd name="T36" fmla="*/ 2147483647 w 110"/>
                <a:gd name="T37" fmla="*/ 2147483647 h 206"/>
                <a:gd name="T38" fmla="*/ 2147483647 w 110"/>
                <a:gd name="T39" fmla="*/ 2147483647 h 206"/>
                <a:gd name="T40" fmla="*/ 2147483647 w 110"/>
                <a:gd name="T41" fmla="*/ 2147483647 h 206"/>
                <a:gd name="T42" fmla="*/ 2147483647 w 110"/>
                <a:gd name="T43" fmla="*/ 2147483647 h 206"/>
                <a:gd name="T44" fmla="*/ 2147483647 w 110"/>
                <a:gd name="T45" fmla="*/ 2147483647 h 206"/>
                <a:gd name="T46" fmla="*/ 2147483647 w 110"/>
                <a:gd name="T47" fmla="*/ 2147483647 h 206"/>
                <a:gd name="T48" fmla="*/ 2147483647 w 110"/>
                <a:gd name="T49" fmla="*/ 2147483647 h 206"/>
                <a:gd name="T50" fmla="*/ 2147483647 w 110"/>
                <a:gd name="T51" fmla="*/ 2147483647 h 206"/>
                <a:gd name="T52" fmla="*/ 2147483647 w 110"/>
                <a:gd name="T53" fmla="*/ 2147483647 h 206"/>
                <a:gd name="T54" fmla="*/ 2147483647 w 110"/>
                <a:gd name="T55" fmla="*/ 2147483647 h 206"/>
                <a:gd name="T56" fmla="*/ 2147483647 w 110"/>
                <a:gd name="T57" fmla="*/ 2147483647 h 206"/>
                <a:gd name="T58" fmla="*/ 2147483647 w 110"/>
                <a:gd name="T59" fmla="*/ 2147483647 h 206"/>
                <a:gd name="T60" fmla="*/ 2147483647 w 110"/>
                <a:gd name="T61" fmla="*/ 2147483647 h 206"/>
                <a:gd name="T62" fmla="*/ 2147483647 w 110"/>
                <a:gd name="T63" fmla="*/ 2147483647 h 206"/>
                <a:gd name="T64" fmla="*/ 2147483647 w 110"/>
                <a:gd name="T65" fmla="*/ 2147483647 h 206"/>
                <a:gd name="T66" fmla="*/ 2147483647 w 110"/>
                <a:gd name="T67" fmla="*/ 2147483647 h 206"/>
                <a:gd name="T68" fmla="*/ 2147483647 w 110"/>
                <a:gd name="T69" fmla="*/ 2147483647 h 206"/>
                <a:gd name="T70" fmla="*/ 2147483647 w 110"/>
                <a:gd name="T71" fmla="*/ 2147483647 h 206"/>
                <a:gd name="T72" fmla="*/ 2147483647 w 110"/>
                <a:gd name="T73" fmla="*/ 2147483647 h 206"/>
                <a:gd name="T74" fmla="*/ 2147483647 w 110"/>
                <a:gd name="T75" fmla="*/ 2147483647 h 206"/>
                <a:gd name="T76" fmla="*/ 2147483647 w 110"/>
                <a:gd name="T77" fmla="*/ 2147483647 h 206"/>
                <a:gd name="T78" fmla="*/ 2147483647 w 110"/>
                <a:gd name="T79" fmla="*/ 0 h 206"/>
                <a:gd name="T80" fmla="*/ 2147483647 w 110"/>
                <a:gd name="T81" fmla="*/ 2147483647 h 206"/>
                <a:gd name="T82" fmla="*/ 2147483647 w 110"/>
                <a:gd name="T83" fmla="*/ 2147483647 h 206"/>
                <a:gd name="T84" fmla="*/ 2147483647 w 110"/>
                <a:gd name="T85" fmla="*/ 2147483647 h 206"/>
                <a:gd name="T86" fmla="*/ 2147483647 w 110"/>
                <a:gd name="T87" fmla="*/ 2147483647 h 206"/>
                <a:gd name="T88" fmla="*/ 0 w 110"/>
                <a:gd name="T89" fmla="*/ 2147483647 h 206"/>
                <a:gd name="T90" fmla="*/ 2147483647 w 110"/>
                <a:gd name="T91" fmla="*/ 2147483647 h 206"/>
                <a:gd name="T92" fmla="*/ 2147483647 w 110"/>
                <a:gd name="T93" fmla="*/ 2147483647 h 206"/>
                <a:gd name="T94" fmla="*/ 2147483647 w 110"/>
                <a:gd name="T95" fmla="*/ 2147483647 h 206"/>
                <a:gd name="T96" fmla="*/ 2147483647 w 110"/>
                <a:gd name="T97" fmla="*/ 2147483647 h 206"/>
                <a:gd name="T98" fmla="*/ 2147483647 w 110"/>
                <a:gd name="T99" fmla="*/ 2147483647 h 206"/>
                <a:gd name="T100" fmla="*/ 2147483647 w 110"/>
                <a:gd name="T101" fmla="*/ 2147483647 h 206"/>
                <a:gd name="T102" fmla="*/ 2147483647 w 110"/>
                <a:gd name="T103" fmla="*/ 2147483647 h 206"/>
                <a:gd name="T104" fmla="*/ 2147483647 w 110"/>
                <a:gd name="T105" fmla="*/ 2147483647 h 206"/>
                <a:gd name="T106" fmla="*/ 2147483647 w 110"/>
                <a:gd name="T107" fmla="*/ 2147483647 h 206"/>
                <a:gd name="T108" fmla="*/ 2147483647 w 110"/>
                <a:gd name="T109" fmla="*/ 2147483647 h 2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206"/>
                <a:gd name="T167" fmla="*/ 110 w 110"/>
                <a:gd name="T168" fmla="*/ 206 h 2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206">
                  <a:moveTo>
                    <a:pt x="23" y="127"/>
                  </a:moveTo>
                  <a:lnTo>
                    <a:pt x="23" y="139"/>
                  </a:lnTo>
                  <a:lnTo>
                    <a:pt x="29" y="136"/>
                  </a:lnTo>
                  <a:lnTo>
                    <a:pt x="39" y="160"/>
                  </a:lnTo>
                  <a:lnTo>
                    <a:pt x="39" y="166"/>
                  </a:lnTo>
                  <a:lnTo>
                    <a:pt x="42" y="176"/>
                  </a:lnTo>
                  <a:lnTo>
                    <a:pt x="45" y="191"/>
                  </a:lnTo>
                  <a:lnTo>
                    <a:pt x="46" y="199"/>
                  </a:lnTo>
                  <a:lnTo>
                    <a:pt x="49" y="206"/>
                  </a:lnTo>
                  <a:lnTo>
                    <a:pt x="49" y="205"/>
                  </a:lnTo>
                  <a:lnTo>
                    <a:pt x="61" y="204"/>
                  </a:lnTo>
                  <a:lnTo>
                    <a:pt x="62" y="202"/>
                  </a:lnTo>
                  <a:lnTo>
                    <a:pt x="63" y="202"/>
                  </a:lnTo>
                  <a:lnTo>
                    <a:pt x="65" y="202"/>
                  </a:lnTo>
                  <a:lnTo>
                    <a:pt x="69" y="201"/>
                  </a:lnTo>
                  <a:lnTo>
                    <a:pt x="79" y="199"/>
                  </a:lnTo>
                  <a:lnTo>
                    <a:pt x="94" y="196"/>
                  </a:lnTo>
                  <a:lnTo>
                    <a:pt x="97" y="195"/>
                  </a:lnTo>
                  <a:lnTo>
                    <a:pt x="87" y="179"/>
                  </a:lnTo>
                  <a:lnTo>
                    <a:pt x="91" y="173"/>
                  </a:lnTo>
                  <a:lnTo>
                    <a:pt x="88" y="160"/>
                  </a:lnTo>
                  <a:lnTo>
                    <a:pt x="87" y="154"/>
                  </a:lnTo>
                  <a:lnTo>
                    <a:pt x="85" y="133"/>
                  </a:lnTo>
                  <a:lnTo>
                    <a:pt x="84" y="127"/>
                  </a:lnTo>
                  <a:lnTo>
                    <a:pt x="85" y="124"/>
                  </a:lnTo>
                  <a:lnTo>
                    <a:pt x="85" y="123"/>
                  </a:lnTo>
                  <a:lnTo>
                    <a:pt x="87" y="112"/>
                  </a:lnTo>
                  <a:lnTo>
                    <a:pt x="89" y="108"/>
                  </a:lnTo>
                  <a:lnTo>
                    <a:pt x="89" y="89"/>
                  </a:lnTo>
                  <a:lnTo>
                    <a:pt x="91" y="78"/>
                  </a:lnTo>
                  <a:lnTo>
                    <a:pt x="91" y="75"/>
                  </a:lnTo>
                  <a:lnTo>
                    <a:pt x="88" y="68"/>
                  </a:lnTo>
                  <a:lnTo>
                    <a:pt x="89" y="62"/>
                  </a:lnTo>
                  <a:lnTo>
                    <a:pt x="98" y="58"/>
                  </a:lnTo>
                  <a:lnTo>
                    <a:pt x="98" y="55"/>
                  </a:lnTo>
                  <a:lnTo>
                    <a:pt x="101" y="52"/>
                  </a:lnTo>
                  <a:lnTo>
                    <a:pt x="110" y="42"/>
                  </a:lnTo>
                  <a:lnTo>
                    <a:pt x="101" y="23"/>
                  </a:lnTo>
                  <a:lnTo>
                    <a:pt x="105" y="7"/>
                  </a:lnTo>
                  <a:lnTo>
                    <a:pt x="102" y="0"/>
                  </a:lnTo>
                  <a:lnTo>
                    <a:pt x="81" y="6"/>
                  </a:lnTo>
                  <a:lnTo>
                    <a:pt x="45" y="16"/>
                  </a:lnTo>
                  <a:lnTo>
                    <a:pt x="9" y="24"/>
                  </a:lnTo>
                  <a:lnTo>
                    <a:pt x="6" y="26"/>
                  </a:lnTo>
                  <a:lnTo>
                    <a:pt x="0" y="27"/>
                  </a:lnTo>
                  <a:lnTo>
                    <a:pt x="1" y="39"/>
                  </a:lnTo>
                  <a:lnTo>
                    <a:pt x="7" y="62"/>
                  </a:lnTo>
                  <a:lnTo>
                    <a:pt x="9" y="63"/>
                  </a:lnTo>
                  <a:lnTo>
                    <a:pt x="11" y="66"/>
                  </a:lnTo>
                  <a:lnTo>
                    <a:pt x="16" y="85"/>
                  </a:lnTo>
                  <a:lnTo>
                    <a:pt x="13" y="92"/>
                  </a:lnTo>
                  <a:lnTo>
                    <a:pt x="13" y="102"/>
                  </a:lnTo>
                  <a:lnTo>
                    <a:pt x="22" y="123"/>
                  </a:lnTo>
                  <a:lnTo>
                    <a:pt x="22" y="124"/>
                  </a:lnTo>
                  <a:lnTo>
                    <a:pt x="23" y="127"/>
                  </a:lnTo>
                  <a:close/>
                </a:path>
              </a:pathLst>
            </a:custGeom>
            <a:solidFill>
              <a:schemeClr val="tx2">
                <a:alpha val="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nvGrpSpPr>
            <p:cNvPr id="17" name="VA GROUP"/>
            <p:cNvGrpSpPr>
              <a:grpSpLocks/>
            </p:cNvGrpSpPr>
            <p:nvPr/>
          </p:nvGrpSpPr>
          <p:grpSpPr bwMode="auto">
            <a:xfrm>
              <a:off x="6058096" y="2751969"/>
              <a:ext cx="782579" cy="449097"/>
              <a:chOff x="6374350" y="3248684"/>
              <a:chExt cx="996755" cy="567983"/>
            </a:xfrm>
            <a:solidFill>
              <a:srgbClr val="FFFF00"/>
            </a:solidFill>
          </p:grpSpPr>
          <p:sp>
            <p:nvSpPr>
              <p:cNvPr id="18" name="VA"/>
              <p:cNvSpPr>
                <a:spLocks/>
              </p:cNvSpPr>
              <p:nvPr/>
            </p:nvSpPr>
            <p:spPr bwMode="auto">
              <a:xfrm>
                <a:off x="6374350" y="3248684"/>
                <a:ext cx="974534" cy="567983"/>
              </a:xfrm>
              <a:custGeom>
                <a:avLst/>
                <a:gdLst>
                  <a:gd name="T0" fmla="*/ 2791 w 499"/>
                  <a:gd name="T1" fmla="*/ 995 h 291"/>
                  <a:gd name="T2" fmla="*/ 2810 w 499"/>
                  <a:gd name="T3" fmla="*/ 1074 h 291"/>
                  <a:gd name="T4" fmla="*/ 2926 w 499"/>
                  <a:gd name="T5" fmla="*/ 1062 h 291"/>
                  <a:gd name="T6" fmla="*/ 2869 w 499"/>
                  <a:gd name="T7" fmla="*/ 1262 h 291"/>
                  <a:gd name="T8" fmla="*/ 2828 w 499"/>
                  <a:gd name="T9" fmla="*/ 1281 h 291"/>
                  <a:gd name="T10" fmla="*/ 2756 w 499"/>
                  <a:gd name="T11" fmla="*/ 1294 h 291"/>
                  <a:gd name="T12" fmla="*/ 2545 w 499"/>
                  <a:gd name="T13" fmla="*/ 1343 h 291"/>
                  <a:gd name="T14" fmla="*/ 2466 w 499"/>
                  <a:gd name="T15" fmla="*/ 1360 h 291"/>
                  <a:gd name="T16" fmla="*/ 2276 w 499"/>
                  <a:gd name="T17" fmla="*/ 1397 h 291"/>
                  <a:gd name="T18" fmla="*/ 2198 w 499"/>
                  <a:gd name="T19" fmla="*/ 1414 h 291"/>
                  <a:gd name="T20" fmla="*/ 2072 w 499"/>
                  <a:gd name="T21" fmla="*/ 1439 h 291"/>
                  <a:gd name="T22" fmla="*/ 2006 w 499"/>
                  <a:gd name="T23" fmla="*/ 1451 h 291"/>
                  <a:gd name="T24" fmla="*/ 1902 w 499"/>
                  <a:gd name="T25" fmla="*/ 1476 h 291"/>
                  <a:gd name="T26" fmla="*/ 1732 w 499"/>
                  <a:gd name="T27" fmla="*/ 1501 h 291"/>
                  <a:gd name="T28" fmla="*/ 1600 w 499"/>
                  <a:gd name="T29" fmla="*/ 1530 h 291"/>
                  <a:gd name="T30" fmla="*/ 1422 w 499"/>
                  <a:gd name="T31" fmla="*/ 1560 h 291"/>
                  <a:gd name="T32" fmla="*/ 1314 w 499"/>
                  <a:gd name="T33" fmla="*/ 1579 h 291"/>
                  <a:gd name="T34" fmla="*/ 1186 w 499"/>
                  <a:gd name="T35" fmla="*/ 1597 h 291"/>
                  <a:gd name="T36" fmla="*/ 1102 w 499"/>
                  <a:gd name="T37" fmla="*/ 1609 h 291"/>
                  <a:gd name="T38" fmla="*/ 1016 w 499"/>
                  <a:gd name="T39" fmla="*/ 1614 h 291"/>
                  <a:gd name="T40" fmla="*/ 859 w 499"/>
                  <a:gd name="T41" fmla="*/ 1639 h 291"/>
                  <a:gd name="T42" fmla="*/ 746 w 499"/>
                  <a:gd name="T43" fmla="*/ 1639 h 291"/>
                  <a:gd name="T44" fmla="*/ 593 w 499"/>
                  <a:gd name="T45" fmla="*/ 1675 h 291"/>
                  <a:gd name="T46" fmla="*/ 551 w 499"/>
                  <a:gd name="T47" fmla="*/ 1675 h 291"/>
                  <a:gd name="T48" fmla="*/ 411 w 499"/>
                  <a:gd name="T49" fmla="*/ 1705 h 291"/>
                  <a:gd name="T50" fmla="*/ 273 w 499"/>
                  <a:gd name="T51" fmla="*/ 1717 h 291"/>
                  <a:gd name="T52" fmla="*/ 5 w 499"/>
                  <a:gd name="T53" fmla="*/ 1754 h 291"/>
                  <a:gd name="T54" fmla="*/ 79 w 499"/>
                  <a:gd name="T55" fmla="*/ 1717 h 291"/>
                  <a:gd name="T56" fmla="*/ 290 w 499"/>
                  <a:gd name="T57" fmla="*/ 1530 h 291"/>
                  <a:gd name="T58" fmla="*/ 394 w 499"/>
                  <a:gd name="T59" fmla="*/ 1397 h 291"/>
                  <a:gd name="T60" fmla="*/ 509 w 499"/>
                  <a:gd name="T61" fmla="*/ 1294 h 291"/>
                  <a:gd name="T62" fmla="*/ 593 w 499"/>
                  <a:gd name="T63" fmla="*/ 1215 h 291"/>
                  <a:gd name="T64" fmla="*/ 812 w 499"/>
                  <a:gd name="T65" fmla="*/ 1294 h 291"/>
                  <a:gd name="T66" fmla="*/ 903 w 499"/>
                  <a:gd name="T67" fmla="*/ 1298 h 291"/>
                  <a:gd name="T68" fmla="*/ 1029 w 499"/>
                  <a:gd name="T69" fmla="*/ 1220 h 291"/>
                  <a:gd name="T70" fmla="*/ 1157 w 499"/>
                  <a:gd name="T71" fmla="*/ 1136 h 291"/>
                  <a:gd name="T72" fmla="*/ 1253 w 499"/>
                  <a:gd name="T73" fmla="*/ 1037 h 291"/>
                  <a:gd name="T74" fmla="*/ 1235 w 499"/>
                  <a:gd name="T75" fmla="*/ 966 h 291"/>
                  <a:gd name="T76" fmla="*/ 1302 w 499"/>
                  <a:gd name="T77" fmla="*/ 838 h 291"/>
                  <a:gd name="T78" fmla="*/ 1356 w 499"/>
                  <a:gd name="T79" fmla="*/ 692 h 291"/>
                  <a:gd name="T80" fmla="*/ 1410 w 499"/>
                  <a:gd name="T81" fmla="*/ 527 h 291"/>
                  <a:gd name="T82" fmla="*/ 1550 w 499"/>
                  <a:gd name="T83" fmla="*/ 547 h 291"/>
                  <a:gd name="T84" fmla="*/ 1600 w 499"/>
                  <a:gd name="T85" fmla="*/ 352 h 291"/>
                  <a:gd name="T86" fmla="*/ 1750 w 499"/>
                  <a:gd name="T87" fmla="*/ 212 h 291"/>
                  <a:gd name="T88" fmla="*/ 1787 w 499"/>
                  <a:gd name="T89" fmla="*/ 0 h 291"/>
                  <a:gd name="T90" fmla="*/ 1865 w 499"/>
                  <a:gd name="T91" fmla="*/ 42 h 291"/>
                  <a:gd name="T92" fmla="*/ 2011 w 499"/>
                  <a:gd name="T93" fmla="*/ 121 h 291"/>
                  <a:gd name="T94" fmla="*/ 2047 w 499"/>
                  <a:gd name="T95" fmla="*/ 17 h 291"/>
                  <a:gd name="T96" fmla="*/ 2126 w 499"/>
                  <a:gd name="T97" fmla="*/ 108 h 291"/>
                  <a:gd name="T98" fmla="*/ 2242 w 499"/>
                  <a:gd name="T99" fmla="*/ 153 h 291"/>
                  <a:gd name="T100" fmla="*/ 2326 w 499"/>
                  <a:gd name="T101" fmla="*/ 212 h 291"/>
                  <a:gd name="T102" fmla="*/ 2326 w 499"/>
                  <a:gd name="T103" fmla="*/ 273 h 291"/>
                  <a:gd name="T104" fmla="*/ 2296 w 499"/>
                  <a:gd name="T105" fmla="*/ 328 h 291"/>
                  <a:gd name="T106" fmla="*/ 2264 w 499"/>
                  <a:gd name="T107" fmla="*/ 394 h 291"/>
                  <a:gd name="T108" fmla="*/ 2387 w 499"/>
                  <a:gd name="T109" fmla="*/ 431 h 291"/>
                  <a:gd name="T110" fmla="*/ 2466 w 499"/>
                  <a:gd name="T111" fmla="*/ 522 h 291"/>
                  <a:gd name="T112" fmla="*/ 2719 w 499"/>
                  <a:gd name="T113" fmla="*/ 685 h 291"/>
                  <a:gd name="T114" fmla="*/ 2623 w 499"/>
                  <a:gd name="T115" fmla="*/ 705 h 291"/>
                  <a:gd name="T116" fmla="*/ 2545 w 499"/>
                  <a:gd name="T117" fmla="*/ 685 h 291"/>
                  <a:gd name="T118" fmla="*/ 2719 w 499"/>
                  <a:gd name="T119" fmla="*/ 771 h 291"/>
                  <a:gd name="T120" fmla="*/ 2781 w 499"/>
                  <a:gd name="T121" fmla="*/ 862 h 291"/>
                  <a:gd name="T122" fmla="*/ 2749 w 499"/>
                  <a:gd name="T123" fmla="*/ 924 h 291"/>
                  <a:gd name="T124" fmla="*/ 2749 w 499"/>
                  <a:gd name="T125" fmla="*/ 978 h 2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9"/>
                  <a:gd name="T190" fmla="*/ 0 h 291"/>
                  <a:gd name="T191" fmla="*/ 499 w 499"/>
                  <a:gd name="T192" fmla="*/ 291 h 2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9" h="291">
                    <a:moveTo>
                      <a:pt x="454" y="161"/>
                    </a:moveTo>
                    <a:lnTo>
                      <a:pt x="455" y="162"/>
                    </a:lnTo>
                    <a:lnTo>
                      <a:pt x="455" y="161"/>
                    </a:lnTo>
                    <a:lnTo>
                      <a:pt x="461" y="164"/>
                    </a:lnTo>
                    <a:lnTo>
                      <a:pt x="461" y="165"/>
                    </a:lnTo>
                    <a:lnTo>
                      <a:pt x="462" y="174"/>
                    </a:lnTo>
                    <a:lnTo>
                      <a:pt x="464" y="175"/>
                    </a:lnTo>
                    <a:lnTo>
                      <a:pt x="464" y="177"/>
                    </a:lnTo>
                    <a:lnTo>
                      <a:pt x="467" y="177"/>
                    </a:lnTo>
                    <a:lnTo>
                      <a:pt x="471" y="178"/>
                    </a:lnTo>
                    <a:lnTo>
                      <a:pt x="475" y="178"/>
                    </a:lnTo>
                    <a:lnTo>
                      <a:pt x="483" y="175"/>
                    </a:lnTo>
                    <a:lnTo>
                      <a:pt x="499" y="204"/>
                    </a:lnTo>
                    <a:lnTo>
                      <a:pt x="490" y="205"/>
                    </a:lnTo>
                    <a:lnTo>
                      <a:pt x="483" y="207"/>
                    </a:lnTo>
                    <a:lnTo>
                      <a:pt x="474" y="208"/>
                    </a:lnTo>
                    <a:lnTo>
                      <a:pt x="472" y="210"/>
                    </a:lnTo>
                    <a:lnTo>
                      <a:pt x="470" y="210"/>
                    </a:lnTo>
                    <a:lnTo>
                      <a:pt x="468" y="210"/>
                    </a:lnTo>
                    <a:lnTo>
                      <a:pt x="467" y="211"/>
                    </a:lnTo>
                    <a:lnTo>
                      <a:pt x="459" y="213"/>
                    </a:lnTo>
                    <a:lnTo>
                      <a:pt x="458" y="213"/>
                    </a:lnTo>
                    <a:lnTo>
                      <a:pt x="457" y="213"/>
                    </a:lnTo>
                    <a:lnTo>
                      <a:pt x="455" y="213"/>
                    </a:lnTo>
                    <a:lnTo>
                      <a:pt x="442" y="216"/>
                    </a:lnTo>
                    <a:lnTo>
                      <a:pt x="435" y="217"/>
                    </a:lnTo>
                    <a:lnTo>
                      <a:pt x="432" y="218"/>
                    </a:lnTo>
                    <a:lnTo>
                      <a:pt x="420" y="221"/>
                    </a:lnTo>
                    <a:lnTo>
                      <a:pt x="419" y="221"/>
                    </a:lnTo>
                    <a:lnTo>
                      <a:pt x="416" y="221"/>
                    </a:lnTo>
                    <a:lnTo>
                      <a:pt x="410" y="223"/>
                    </a:lnTo>
                    <a:lnTo>
                      <a:pt x="407" y="224"/>
                    </a:lnTo>
                    <a:lnTo>
                      <a:pt x="392" y="227"/>
                    </a:lnTo>
                    <a:lnTo>
                      <a:pt x="390" y="227"/>
                    </a:lnTo>
                    <a:lnTo>
                      <a:pt x="379" y="230"/>
                    </a:lnTo>
                    <a:lnTo>
                      <a:pt x="376" y="230"/>
                    </a:lnTo>
                    <a:lnTo>
                      <a:pt x="373" y="230"/>
                    </a:lnTo>
                    <a:lnTo>
                      <a:pt x="370" y="231"/>
                    </a:lnTo>
                    <a:lnTo>
                      <a:pt x="366" y="231"/>
                    </a:lnTo>
                    <a:lnTo>
                      <a:pt x="363" y="233"/>
                    </a:lnTo>
                    <a:lnTo>
                      <a:pt x="360" y="233"/>
                    </a:lnTo>
                    <a:lnTo>
                      <a:pt x="348" y="236"/>
                    </a:lnTo>
                    <a:lnTo>
                      <a:pt x="347" y="236"/>
                    </a:lnTo>
                    <a:lnTo>
                      <a:pt x="342" y="237"/>
                    </a:lnTo>
                    <a:lnTo>
                      <a:pt x="340" y="237"/>
                    </a:lnTo>
                    <a:lnTo>
                      <a:pt x="337" y="239"/>
                    </a:lnTo>
                    <a:lnTo>
                      <a:pt x="334" y="239"/>
                    </a:lnTo>
                    <a:lnTo>
                      <a:pt x="331" y="239"/>
                    </a:lnTo>
                    <a:lnTo>
                      <a:pt x="324" y="240"/>
                    </a:lnTo>
                    <a:lnTo>
                      <a:pt x="316" y="242"/>
                    </a:lnTo>
                    <a:lnTo>
                      <a:pt x="315" y="242"/>
                    </a:lnTo>
                    <a:lnTo>
                      <a:pt x="314" y="243"/>
                    </a:lnTo>
                    <a:lnTo>
                      <a:pt x="312" y="243"/>
                    </a:lnTo>
                    <a:lnTo>
                      <a:pt x="311" y="243"/>
                    </a:lnTo>
                    <a:lnTo>
                      <a:pt x="290" y="247"/>
                    </a:lnTo>
                    <a:lnTo>
                      <a:pt x="286" y="247"/>
                    </a:lnTo>
                    <a:lnTo>
                      <a:pt x="283" y="249"/>
                    </a:lnTo>
                    <a:lnTo>
                      <a:pt x="276" y="250"/>
                    </a:lnTo>
                    <a:lnTo>
                      <a:pt x="267" y="252"/>
                    </a:lnTo>
                    <a:lnTo>
                      <a:pt x="264" y="252"/>
                    </a:lnTo>
                    <a:lnTo>
                      <a:pt x="260" y="253"/>
                    </a:lnTo>
                    <a:lnTo>
                      <a:pt x="254" y="253"/>
                    </a:lnTo>
                    <a:lnTo>
                      <a:pt x="244" y="256"/>
                    </a:lnTo>
                    <a:lnTo>
                      <a:pt x="235" y="257"/>
                    </a:lnTo>
                    <a:lnTo>
                      <a:pt x="234" y="257"/>
                    </a:lnTo>
                    <a:lnTo>
                      <a:pt x="233" y="257"/>
                    </a:lnTo>
                    <a:lnTo>
                      <a:pt x="228" y="259"/>
                    </a:lnTo>
                    <a:lnTo>
                      <a:pt x="217" y="260"/>
                    </a:lnTo>
                    <a:lnTo>
                      <a:pt x="208" y="262"/>
                    </a:lnTo>
                    <a:lnTo>
                      <a:pt x="204" y="262"/>
                    </a:lnTo>
                    <a:lnTo>
                      <a:pt x="199" y="262"/>
                    </a:lnTo>
                    <a:lnTo>
                      <a:pt x="196" y="263"/>
                    </a:lnTo>
                    <a:lnTo>
                      <a:pt x="191" y="263"/>
                    </a:lnTo>
                    <a:lnTo>
                      <a:pt x="186" y="265"/>
                    </a:lnTo>
                    <a:lnTo>
                      <a:pt x="183" y="265"/>
                    </a:lnTo>
                    <a:lnTo>
                      <a:pt x="182" y="265"/>
                    </a:lnTo>
                    <a:lnTo>
                      <a:pt x="181" y="265"/>
                    </a:lnTo>
                    <a:lnTo>
                      <a:pt x="179" y="265"/>
                    </a:lnTo>
                    <a:lnTo>
                      <a:pt x="178" y="266"/>
                    </a:lnTo>
                    <a:lnTo>
                      <a:pt x="168" y="266"/>
                    </a:lnTo>
                    <a:lnTo>
                      <a:pt x="152" y="269"/>
                    </a:lnTo>
                    <a:lnTo>
                      <a:pt x="149" y="269"/>
                    </a:lnTo>
                    <a:lnTo>
                      <a:pt x="143" y="270"/>
                    </a:lnTo>
                    <a:lnTo>
                      <a:pt x="142" y="270"/>
                    </a:lnTo>
                    <a:lnTo>
                      <a:pt x="131" y="270"/>
                    </a:lnTo>
                    <a:lnTo>
                      <a:pt x="129" y="272"/>
                    </a:lnTo>
                    <a:lnTo>
                      <a:pt x="130" y="269"/>
                    </a:lnTo>
                    <a:lnTo>
                      <a:pt x="123" y="270"/>
                    </a:lnTo>
                    <a:lnTo>
                      <a:pt x="118" y="270"/>
                    </a:lnTo>
                    <a:lnTo>
                      <a:pt x="113" y="272"/>
                    </a:lnTo>
                    <a:lnTo>
                      <a:pt x="111" y="273"/>
                    </a:lnTo>
                    <a:lnTo>
                      <a:pt x="98" y="276"/>
                    </a:lnTo>
                    <a:lnTo>
                      <a:pt x="95" y="276"/>
                    </a:lnTo>
                    <a:lnTo>
                      <a:pt x="94" y="276"/>
                    </a:lnTo>
                    <a:lnTo>
                      <a:pt x="92" y="276"/>
                    </a:lnTo>
                    <a:lnTo>
                      <a:pt x="91" y="276"/>
                    </a:lnTo>
                    <a:lnTo>
                      <a:pt x="88" y="278"/>
                    </a:lnTo>
                    <a:lnTo>
                      <a:pt x="84" y="278"/>
                    </a:lnTo>
                    <a:lnTo>
                      <a:pt x="75" y="279"/>
                    </a:lnTo>
                    <a:lnTo>
                      <a:pt x="68" y="281"/>
                    </a:lnTo>
                    <a:lnTo>
                      <a:pt x="65" y="281"/>
                    </a:lnTo>
                    <a:lnTo>
                      <a:pt x="55" y="282"/>
                    </a:lnTo>
                    <a:lnTo>
                      <a:pt x="52" y="283"/>
                    </a:lnTo>
                    <a:lnTo>
                      <a:pt x="45" y="283"/>
                    </a:lnTo>
                    <a:lnTo>
                      <a:pt x="26" y="286"/>
                    </a:lnTo>
                    <a:lnTo>
                      <a:pt x="13" y="288"/>
                    </a:lnTo>
                    <a:lnTo>
                      <a:pt x="3" y="289"/>
                    </a:lnTo>
                    <a:lnTo>
                      <a:pt x="1" y="289"/>
                    </a:lnTo>
                    <a:lnTo>
                      <a:pt x="0" y="291"/>
                    </a:lnTo>
                    <a:lnTo>
                      <a:pt x="3" y="288"/>
                    </a:lnTo>
                    <a:lnTo>
                      <a:pt x="10" y="282"/>
                    </a:lnTo>
                    <a:lnTo>
                      <a:pt x="13" y="283"/>
                    </a:lnTo>
                    <a:lnTo>
                      <a:pt x="33" y="273"/>
                    </a:lnTo>
                    <a:lnTo>
                      <a:pt x="33" y="269"/>
                    </a:lnTo>
                    <a:lnTo>
                      <a:pt x="48" y="259"/>
                    </a:lnTo>
                    <a:lnTo>
                      <a:pt x="48" y="252"/>
                    </a:lnTo>
                    <a:lnTo>
                      <a:pt x="53" y="247"/>
                    </a:lnTo>
                    <a:lnTo>
                      <a:pt x="55" y="239"/>
                    </a:lnTo>
                    <a:lnTo>
                      <a:pt x="64" y="231"/>
                    </a:lnTo>
                    <a:lnTo>
                      <a:pt x="65" y="230"/>
                    </a:lnTo>
                    <a:lnTo>
                      <a:pt x="71" y="226"/>
                    </a:lnTo>
                    <a:lnTo>
                      <a:pt x="75" y="224"/>
                    </a:lnTo>
                    <a:lnTo>
                      <a:pt x="78" y="220"/>
                    </a:lnTo>
                    <a:lnTo>
                      <a:pt x="84" y="213"/>
                    </a:lnTo>
                    <a:lnTo>
                      <a:pt x="91" y="204"/>
                    </a:lnTo>
                    <a:lnTo>
                      <a:pt x="97" y="197"/>
                    </a:lnTo>
                    <a:lnTo>
                      <a:pt x="100" y="198"/>
                    </a:lnTo>
                    <a:lnTo>
                      <a:pt x="98" y="200"/>
                    </a:lnTo>
                    <a:lnTo>
                      <a:pt x="101" y="210"/>
                    </a:lnTo>
                    <a:lnTo>
                      <a:pt x="116" y="218"/>
                    </a:lnTo>
                    <a:lnTo>
                      <a:pt x="120" y="221"/>
                    </a:lnTo>
                    <a:lnTo>
                      <a:pt x="134" y="213"/>
                    </a:lnTo>
                    <a:lnTo>
                      <a:pt x="139" y="207"/>
                    </a:lnTo>
                    <a:lnTo>
                      <a:pt x="142" y="210"/>
                    </a:lnTo>
                    <a:lnTo>
                      <a:pt x="146" y="213"/>
                    </a:lnTo>
                    <a:lnTo>
                      <a:pt x="149" y="214"/>
                    </a:lnTo>
                    <a:lnTo>
                      <a:pt x="155" y="210"/>
                    </a:lnTo>
                    <a:lnTo>
                      <a:pt x="163" y="205"/>
                    </a:lnTo>
                    <a:lnTo>
                      <a:pt x="163" y="207"/>
                    </a:lnTo>
                    <a:lnTo>
                      <a:pt x="170" y="201"/>
                    </a:lnTo>
                    <a:lnTo>
                      <a:pt x="168" y="198"/>
                    </a:lnTo>
                    <a:lnTo>
                      <a:pt x="169" y="194"/>
                    </a:lnTo>
                    <a:lnTo>
                      <a:pt x="175" y="198"/>
                    </a:lnTo>
                    <a:lnTo>
                      <a:pt x="191" y="187"/>
                    </a:lnTo>
                    <a:lnTo>
                      <a:pt x="194" y="191"/>
                    </a:lnTo>
                    <a:lnTo>
                      <a:pt x="202" y="182"/>
                    </a:lnTo>
                    <a:lnTo>
                      <a:pt x="205" y="174"/>
                    </a:lnTo>
                    <a:lnTo>
                      <a:pt x="207" y="171"/>
                    </a:lnTo>
                    <a:lnTo>
                      <a:pt x="204" y="171"/>
                    </a:lnTo>
                    <a:lnTo>
                      <a:pt x="202" y="169"/>
                    </a:lnTo>
                    <a:lnTo>
                      <a:pt x="199" y="166"/>
                    </a:lnTo>
                    <a:lnTo>
                      <a:pt x="204" y="159"/>
                    </a:lnTo>
                    <a:lnTo>
                      <a:pt x="207" y="151"/>
                    </a:lnTo>
                    <a:lnTo>
                      <a:pt x="212" y="143"/>
                    </a:lnTo>
                    <a:lnTo>
                      <a:pt x="215" y="139"/>
                    </a:lnTo>
                    <a:lnTo>
                      <a:pt x="215" y="138"/>
                    </a:lnTo>
                    <a:lnTo>
                      <a:pt x="217" y="133"/>
                    </a:lnTo>
                    <a:lnTo>
                      <a:pt x="217" y="127"/>
                    </a:lnTo>
                    <a:lnTo>
                      <a:pt x="220" y="120"/>
                    </a:lnTo>
                    <a:lnTo>
                      <a:pt x="224" y="114"/>
                    </a:lnTo>
                    <a:lnTo>
                      <a:pt x="225" y="107"/>
                    </a:lnTo>
                    <a:lnTo>
                      <a:pt x="225" y="104"/>
                    </a:lnTo>
                    <a:lnTo>
                      <a:pt x="228" y="86"/>
                    </a:lnTo>
                    <a:lnTo>
                      <a:pt x="233" y="87"/>
                    </a:lnTo>
                    <a:lnTo>
                      <a:pt x="240" y="96"/>
                    </a:lnTo>
                    <a:lnTo>
                      <a:pt x="251" y="97"/>
                    </a:lnTo>
                    <a:lnTo>
                      <a:pt x="254" y="93"/>
                    </a:lnTo>
                    <a:lnTo>
                      <a:pt x="256" y="90"/>
                    </a:lnTo>
                    <a:lnTo>
                      <a:pt x="257" y="88"/>
                    </a:lnTo>
                    <a:lnTo>
                      <a:pt x="256" y="87"/>
                    </a:lnTo>
                    <a:lnTo>
                      <a:pt x="262" y="65"/>
                    </a:lnTo>
                    <a:lnTo>
                      <a:pt x="264" y="58"/>
                    </a:lnTo>
                    <a:lnTo>
                      <a:pt x="273" y="64"/>
                    </a:lnTo>
                    <a:lnTo>
                      <a:pt x="279" y="49"/>
                    </a:lnTo>
                    <a:lnTo>
                      <a:pt x="288" y="41"/>
                    </a:lnTo>
                    <a:lnTo>
                      <a:pt x="289" y="35"/>
                    </a:lnTo>
                    <a:lnTo>
                      <a:pt x="290" y="32"/>
                    </a:lnTo>
                    <a:lnTo>
                      <a:pt x="293" y="29"/>
                    </a:lnTo>
                    <a:lnTo>
                      <a:pt x="295" y="13"/>
                    </a:lnTo>
                    <a:lnTo>
                      <a:pt x="295" y="0"/>
                    </a:lnTo>
                    <a:lnTo>
                      <a:pt x="299" y="2"/>
                    </a:lnTo>
                    <a:lnTo>
                      <a:pt x="301" y="3"/>
                    </a:lnTo>
                    <a:lnTo>
                      <a:pt x="303" y="5"/>
                    </a:lnTo>
                    <a:lnTo>
                      <a:pt x="308" y="7"/>
                    </a:lnTo>
                    <a:lnTo>
                      <a:pt x="311" y="9"/>
                    </a:lnTo>
                    <a:lnTo>
                      <a:pt x="316" y="12"/>
                    </a:lnTo>
                    <a:lnTo>
                      <a:pt x="319" y="13"/>
                    </a:lnTo>
                    <a:lnTo>
                      <a:pt x="332" y="20"/>
                    </a:lnTo>
                    <a:lnTo>
                      <a:pt x="334" y="10"/>
                    </a:lnTo>
                    <a:lnTo>
                      <a:pt x="334" y="6"/>
                    </a:lnTo>
                    <a:lnTo>
                      <a:pt x="335" y="5"/>
                    </a:lnTo>
                    <a:lnTo>
                      <a:pt x="338" y="3"/>
                    </a:lnTo>
                    <a:lnTo>
                      <a:pt x="341" y="5"/>
                    </a:lnTo>
                    <a:lnTo>
                      <a:pt x="351" y="7"/>
                    </a:lnTo>
                    <a:lnTo>
                      <a:pt x="353" y="9"/>
                    </a:lnTo>
                    <a:lnTo>
                      <a:pt x="351" y="18"/>
                    </a:lnTo>
                    <a:lnTo>
                      <a:pt x="361" y="20"/>
                    </a:lnTo>
                    <a:lnTo>
                      <a:pt x="364" y="20"/>
                    </a:lnTo>
                    <a:lnTo>
                      <a:pt x="368" y="22"/>
                    </a:lnTo>
                    <a:lnTo>
                      <a:pt x="370" y="25"/>
                    </a:lnTo>
                    <a:lnTo>
                      <a:pt x="377" y="25"/>
                    </a:lnTo>
                    <a:lnTo>
                      <a:pt x="379" y="28"/>
                    </a:lnTo>
                    <a:lnTo>
                      <a:pt x="384" y="32"/>
                    </a:lnTo>
                    <a:lnTo>
                      <a:pt x="384" y="35"/>
                    </a:lnTo>
                    <a:lnTo>
                      <a:pt x="386" y="38"/>
                    </a:lnTo>
                    <a:lnTo>
                      <a:pt x="386" y="39"/>
                    </a:lnTo>
                    <a:lnTo>
                      <a:pt x="387" y="42"/>
                    </a:lnTo>
                    <a:lnTo>
                      <a:pt x="384" y="45"/>
                    </a:lnTo>
                    <a:lnTo>
                      <a:pt x="383" y="48"/>
                    </a:lnTo>
                    <a:lnTo>
                      <a:pt x="383" y="49"/>
                    </a:lnTo>
                    <a:lnTo>
                      <a:pt x="383" y="52"/>
                    </a:lnTo>
                    <a:lnTo>
                      <a:pt x="379" y="54"/>
                    </a:lnTo>
                    <a:lnTo>
                      <a:pt x="377" y="54"/>
                    </a:lnTo>
                    <a:lnTo>
                      <a:pt x="376" y="54"/>
                    </a:lnTo>
                    <a:lnTo>
                      <a:pt x="376" y="59"/>
                    </a:lnTo>
                    <a:lnTo>
                      <a:pt x="374" y="65"/>
                    </a:lnTo>
                    <a:lnTo>
                      <a:pt x="374" y="71"/>
                    </a:lnTo>
                    <a:lnTo>
                      <a:pt x="379" y="77"/>
                    </a:lnTo>
                    <a:lnTo>
                      <a:pt x="381" y="78"/>
                    </a:lnTo>
                    <a:lnTo>
                      <a:pt x="394" y="71"/>
                    </a:lnTo>
                    <a:lnTo>
                      <a:pt x="397" y="80"/>
                    </a:lnTo>
                    <a:lnTo>
                      <a:pt x="400" y="81"/>
                    </a:lnTo>
                    <a:lnTo>
                      <a:pt x="402" y="84"/>
                    </a:lnTo>
                    <a:lnTo>
                      <a:pt x="407" y="86"/>
                    </a:lnTo>
                    <a:lnTo>
                      <a:pt x="423" y="84"/>
                    </a:lnTo>
                    <a:lnTo>
                      <a:pt x="432" y="93"/>
                    </a:lnTo>
                    <a:lnTo>
                      <a:pt x="451" y="101"/>
                    </a:lnTo>
                    <a:lnTo>
                      <a:pt x="449" y="113"/>
                    </a:lnTo>
                    <a:lnTo>
                      <a:pt x="449" y="119"/>
                    </a:lnTo>
                    <a:lnTo>
                      <a:pt x="454" y="123"/>
                    </a:lnTo>
                    <a:lnTo>
                      <a:pt x="439" y="125"/>
                    </a:lnTo>
                    <a:lnTo>
                      <a:pt x="433" y="116"/>
                    </a:lnTo>
                    <a:lnTo>
                      <a:pt x="428" y="114"/>
                    </a:lnTo>
                    <a:lnTo>
                      <a:pt x="420" y="109"/>
                    </a:lnTo>
                    <a:lnTo>
                      <a:pt x="418" y="109"/>
                    </a:lnTo>
                    <a:lnTo>
                      <a:pt x="420" y="113"/>
                    </a:lnTo>
                    <a:lnTo>
                      <a:pt x="426" y="116"/>
                    </a:lnTo>
                    <a:lnTo>
                      <a:pt x="429" y="117"/>
                    </a:lnTo>
                    <a:lnTo>
                      <a:pt x="436" y="126"/>
                    </a:lnTo>
                    <a:lnTo>
                      <a:pt x="449" y="127"/>
                    </a:lnTo>
                    <a:lnTo>
                      <a:pt x="449" y="132"/>
                    </a:lnTo>
                    <a:lnTo>
                      <a:pt x="452" y="133"/>
                    </a:lnTo>
                    <a:lnTo>
                      <a:pt x="455" y="133"/>
                    </a:lnTo>
                    <a:lnTo>
                      <a:pt x="459" y="142"/>
                    </a:lnTo>
                    <a:lnTo>
                      <a:pt x="452" y="143"/>
                    </a:lnTo>
                    <a:lnTo>
                      <a:pt x="449" y="143"/>
                    </a:lnTo>
                    <a:lnTo>
                      <a:pt x="448" y="146"/>
                    </a:lnTo>
                    <a:lnTo>
                      <a:pt x="454" y="152"/>
                    </a:lnTo>
                    <a:lnTo>
                      <a:pt x="446" y="156"/>
                    </a:lnTo>
                    <a:lnTo>
                      <a:pt x="446" y="158"/>
                    </a:lnTo>
                    <a:lnTo>
                      <a:pt x="454" y="156"/>
                    </a:lnTo>
                    <a:lnTo>
                      <a:pt x="454" y="161"/>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19" name="VA"/>
              <p:cNvSpPr>
                <a:spLocks/>
              </p:cNvSpPr>
              <p:nvPr/>
            </p:nvSpPr>
            <p:spPr bwMode="auto">
              <a:xfrm>
                <a:off x="7302855" y="3394646"/>
                <a:ext cx="68250" cy="169761"/>
              </a:xfrm>
              <a:custGeom>
                <a:avLst/>
                <a:gdLst>
                  <a:gd name="T0" fmla="*/ 0 w 35"/>
                  <a:gd name="T1" fmla="*/ 303 h 87"/>
                  <a:gd name="T2" fmla="*/ 0 w 35"/>
                  <a:gd name="T3" fmla="*/ 448 h 87"/>
                  <a:gd name="T4" fmla="*/ 54 w 35"/>
                  <a:gd name="T5" fmla="*/ 526 h 87"/>
                  <a:gd name="T6" fmla="*/ 49 w 35"/>
                  <a:gd name="T7" fmla="*/ 502 h 87"/>
                  <a:gd name="T8" fmla="*/ 66 w 35"/>
                  <a:gd name="T9" fmla="*/ 502 h 87"/>
                  <a:gd name="T10" fmla="*/ 66 w 35"/>
                  <a:gd name="T11" fmla="*/ 509 h 87"/>
                  <a:gd name="T12" fmla="*/ 96 w 35"/>
                  <a:gd name="T13" fmla="*/ 443 h 87"/>
                  <a:gd name="T14" fmla="*/ 115 w 35"/>
                  <a:gd name="T15" fmla="*/ 315 h 87"/>
                  <a:gd name="T16" fmla="*/ 145 w 35"/>
                  <a:gd name="T17" fmla="*/ 128 h 87"/>
                  <a:gd name="T18" fmla="*/ 157 w 35"/>
                  <a:gd name="T19" fmla="*/ 96 h 87"/>
                  <a:gd name="T20" fmla="*/ 187 w 35"/>
                  <a:gd name="T21" fmla="*/ 96 h 87"/>
                  <a:gd name="T22" fmla="*/ 211 w 35"/>
                  <a:gd name="T23" fmla="*/ 0 h 87"/>
                  <a:gd name="T24" fmla="*/ 157 w 35"/>
                  <a:gd name="T25" fmla="*/ 30 h 87"/>
                  <a:gd name="T26" fmla="*/ 133 w 35"/>
                  <a:gd name="T27" fmla="*/ 37 h 87"/>
                  <a:gd name="T28" fmla="*/ 71 w 35"/>
                  <a:gd name="T29" fmla="*/ 54 h 87"/>
                  <a:gd name="T30" fmla="*/ 66 w 35"/>
                  <a:gd name="T31" fmla="*/ 79 h 87"/>
                  <a:gd name="T32" fmla="*/ 37 w 35"/>
                  <a:gd name="T33" fmla="*/ 108 h 87"/>
                  <a:gd name="T34" fmla="*/ 66 w 35"/>
                  <a:gd name="T35" fmla="*/ 116 h 87"/>
                  <a:gd name="T36" fmla="*/ 12 w 35"/>
                  <a:gd name="T37" fmla="*/ 253 h 87"/>
                  <a:gd name="T38" fmla="*/ 0 w 35"/>
                  <a:gd name="T39" fmla="*/ 303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87"/>
                  <a:gd name="T62" fmla="*/ 35 w 35"/>
                  <a:gd name="T63" fmla="*/ 87 h 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87">
                    <a:moveTo>
                      <a:pt x="0" y="50"/>
                    </a:moveTo>
                    <a:lnTo>
                      <a:pt x="0" y="74"/>
                    </a:lnTo>
                    <a:lnTo>
                      <a:pt x="9" y="87"/>
                    </a:lnTo>
                    <a:lnTo>
                      <a:pt x="8" y="83"/>
                    </a:lnTo>
                    <a:lnTo>
                      <a:pt x="11" y="83"/>
                    </a:lnTo>
                    <a:lnTo>
                      <a:pt x="11" y="84"/>
                    </a:lnTo>
                    <a:lnTo>
                      <a:pt x="16" y="73"/>
                    </a:lnTo>
                    <a:lnTo>
                      <a:pt x="19" y="52"/>
                    </a:lnTo>
                    <a:lnTo>
                      <a:pt x="24" y="21"/>
                    </a:lnTo>
                    <a:lnTo>
                      <a:pt x="26" y="16"/>
                    </a:lnTo>
                    <a:lnTo>
                      <a:pt x="31" y="16"/>
                    </a:lnTo>
                    <a:lnTo>
                      <a:pt x="35" y="0"/>
                    </a:lnTo>
                    <a:lnTo>
                      <a:pt x="26" y="5"/>
                    </a:lnTo>
                    <a:lnTo>
                      <a:pt x="22" y="6"/>
                    </a:lnTo>
                    <a:lnTo>
                      <a:pt x="12" y="9"/>
                    </a:lnTo>
                    <a:lnTo>
                      <a:pt x="11" y="13"/>
                    </a:lnTo>
                    <a:lnTo>
                      <a:pt x="6" y="18"/>
                    </a:lnTo>
                    <a:lnTo>
                      <a:pt x="11" y="19"/>
                    </a:lnTo>
                    <a:lnTo>
                      <a:pt x="2" y="42"/>
                    </a:lnTo>
                    <a:lnTo>
                      <a:pt x="0" y="5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sp>
          <p:nvSpPr>
            <p:cNvPr id="20" name="UT"/>
            <p:cNvSpPr>
              <a:spLocks/>
            </p:cNvSpPr>
            <p:nvPr/>
          </p:nvSpPr>
          <p:spPr bwMode="auto">
            <a:xfrm>
              <a:off x="3056134" y="2494804"/>
              <a:ext cx="544566" cy="694972"/>
            </a:xfrm>
            <a:custGeom>
              <a:avLst/>
              <a:gdLst>
                <a:gd name="T0" fmla="*/ 2147483647 w 355"/>
                <a:gd name="T1" fmla="*/ 2147483647 h 450"/>
                <a:gd name="T2" fmla="*/ 2147483647 w 355"/>
                <a:gd name="T3" fmla="*/ 2147483647 h 450"/>
                <a:gd name="T4" fmla="*/ 2147483647 w 355"/>
                <a:gd name="T5" fmla="*/ 2147483647 h 450"/>
                <a:gd name="T6" fmla="*/ 2147483647 w 355"/>
                <a:gd name="T7" fmla="*/ 2147483647 h 450"/>
                <a:gd name="T8" fmla="*/ 2147483647 w 355"/>
                <a:gd name="T9" fmla="*/ 2147483647 h 450"/>
                <a:gd name="T10" fmla="*/ 2147483647 w 355"/>
                <a:gd name="T11" fmla="*/ 2147483647 h 450"/>
                <a:gd name="T12" fmla="*/ 2147483647 w 355"/>
                <a:gd name="T13" fmla="*/ 2147483647 h 450"/>
                <a:gd name="T14" fmla="*/ 2147483647 w 355"/>
                <a:gd name="T15" fmla="*/ 2147483647 h 450"/>
                <a:gd name="T16" fmla="*/ 2147483647 w 355"/>
                <a:gd name="T17" fmla="*/ 2147483647 h 450"/>
                <a:gd name="T18" fmla="*/ 2147483647 w 355"/>
                <a:gd name="T19" fmla="*/ 2147483647 h 450"/>
                <a:gd name="T20" fmla="*/ 2147483647 w 355"/>
                <a:gd name="T21" fmla="*/ 2147483647 h 450"/>
                <a:gd name="T22" fmla="*/ 2147483647 w 355"/>
                <a:gd name="T23" fmla="*/ 2147483647 h 450"/>
                <a:gd name="T24" fmla="*/ 2147483647 w 355"/>
                <a:gd name="T25" fmla="*/ 2147483647 h 450"/>
                <a:gd name="T26" fmla="*/ 2147483647 w 355"/>
                <a:gd name="T27" fmla="*/ 2147483647 h 450"/>
                <a:gd name="T28" fmla="*/ 2147483647 w 355"/>
                <a:gd name="T29" fmla="*/ 2147483647 h 450"/>
                <a:gd name="T30" fmla="*/ 2147483647 w 355"/>
                <a:gd name="T31" fmla="*/ 2147483647 h 450"/>
                <a:gd name="T32" fmla="*/ 2147483647 w 355"/>
                <a:gd name="T33" fmla="*/ 2147483647 h 450"/>
                <a:gd name="T34" fmla="*/ 2147483647 w 355"/>
                <a:gd name="T35" fmla="*/ 2147483647 h 450"/>
                <a:gd name="T36" fmla="*/ 2147483647 w 355"/>
                <a:gd name="T37" fmla="*/ 2147483647 h 450"/>
                <a:gd name="T38" fmla="*/ 2147483647 w 355"/>
                <a:gd name="T39" fmla="*/ 2147483647 h 450"/>
                <a:gd name="T40" fmla="*/ 2147483647 w 355"/>
                <a:gd name="T41" fmla="*/ 2147483647 h 450"/>
                <a:gd name="T42" fmla="*/ 2147483647 w 355"/>
                <a:gd name="T43" fmla="*/ 2147483647 h 450"/>
                <a:gd name="T44" fmla="*/ 2147483647 w 355"/>
                <a:gd name="T45" fmla="*/ 2147483647 h 450"/>
                <a:gd name="T46" fmla="*/ 2147483647 w 355"/>
                <a:gd name="T47" fmla="*/ 2147483647 h 450"/>
                <a:gd name="T48" fmla="*/ 2147483647 w 355"/>
                <a:gd name="T49" fmla="*/ 2147483647 h 450"/>
                <a:gd name="T50" fmla="*/ 2147483647 w 355"/>
                <a:gd name="T51" fmla="*/ 2147483647 h 450"/>
                <a:gd name="T52" fmla="*/ 2147483647 w 355"/>
                <a:gd name="T53" fmla="*/ 2147483647 h 450"/>
                <a:gd name="T54" fmla="*/ 2147483647 w 355"/>
                <a:gd name="T55" fmla="*/ 2147483647 h 450"/>
                <a:gd name="T56" fmla="*/ 2147483647 w 355"/>
                <a:gd name="T57" fmla="*/ 2147483647 h 450"/>
                <a:gd name="T58" fmla="*/ 2147483647 w 355"/>
                <a:gd name="T59" fmla="*/ 2147483647 h 450"/>
                <a:gd name="T60" fmla="*/ 2147483647 w 355"/>
                <a:gd name="T61" fmla="*/ 2147483647 h 450"/>
                <a:gd name="T62" fmla="*/ 2147483647 w 355"/>
                <a:gd name="T63" fmla="*/ 2147483647 h 450"/>
                <a:gd name="T64" fmla="*/ 2147483647 w 355"/>
                <a:gd name="T65" fmla="*/ 2147483647 h 450"/>
                <a:gd name="T66" fmla="*/ 2147483647 w 355"/>
                <a:gd name="T67" fmla="*/ 2147483647 h 450"/>
                <a:gd name="T68" fmla="*/ 2147483647 w 355"/>
                <a:gd name="T69" fmla="*/ 2147483647 h 450"/>
                <a:gd name="T70" fmla="*/ 2147483647 w 355"/>
                <a:gd name="T71" fmla="*/ 2147483647 h 450"/>
                <a:gd name="T72" fmla="*/ 2147483647 w 355"/>
                <a:gd name="T73" fmla="*/ 2147483647 h 450"/>
                <a:gd name="T74" fmla="*/ 2147483647 w 355"/>
                <a:gd name="T75" fmla="*/ 2147483647 h 450"/>
                <a:gd name="T76" fmla="*/ 2147483647 w 355"/>
                <a:gd name="T77" fmla="*/ 2147483647 h 450"/>
                <a:gd name="T78" fmla="*/ 2147483647 w 355"/>
                <a:gd name="T79" fmla="*/ 2147483647 h 450"/>
                <a:gd name="T80" fmla="*/ 2147483647 w 355"/>
                <a:gd name="T81" fmla="*/ 2147483647 h 450"/>
                <a:gd name="T82" fmla="*/ 2147483647 w 355"/>
                <a:gd name="T83" fmla="*/ 2147483647 h 450"/>
                <a:gd name="T84" fmla="*/ 2147483647 w 355"/>
                <a:gd name="T85" fmla="*/ 2147483647 h 450"/>
                <a:gd name="T86" fmla="*/ 2147483647 w 355"/>
                <a:gd name="T87" fmla="*/ 2147483647 h 450"/>
                <a:gd name="T88" fmla="*/ 2147483647 w 355"/>
                <a:gd name="T89" fmla="*/ 2147483647 h 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5"/>
                <a:gd name="T136" fmla="*/ 0 h 450"/>
                <a:gd name="T137" fmla="*/ 355 w 355"/>
                <a:gd name="T138" fmla="*/ 450 h 4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5" h="450">
                  <a:moveTo>
                    <a:pt x="16" y="313"/>
                  </a:moveTo>
                  <a:lnTo>
                    <a:pt x="10" y="345"/>
                  </a:lnTo>
                  <a:lnTo>
                    <a:pt x="10" y="346"/>
                  </a:lnTo>
                  <a:lnTo>
                    <a:pt x="8" y="358"/>
                  </a:lnTo>
                  <a:lnTo>
                    <a:pt x="5" y="372"/>
                  </a:lnTo>
                  <a:lnTo>
                    <a:pt x="1" y="398"/>
                  </a:lnTo>
                  <a:lnTo>
                    <a:pt x="0" y="407"/>
                  </a:lnTo>
                  <a:lnTo>
                    <a:pt x="21" y="411"/>
                  </a:lnTo>
                  <a:lnTo>
                    <a:pt x="42" y="414"/>
                  </a:lnTo>
                  <a:lnTo>
                    <a:pt x="73" y="419"/>
                  </a:lnTo>
                  <a:lnTo>
                    <a:pt x="75" y="419"/>
                  </a:lnTo>
                  <a:lnTo>
                    <a:pt x="82" y="420"/>
                  </a:lnTo>
                  <a:lnTo>
                    <a:pt x="96" y="422"/>
                  </a:lnTo>
                  <a:lnTo>
                    <a:pt x="147" y="429"/>
                  </a:lnTo>
                  <a:lnTo>
                    <a:pt x="163" y="432"/>
                  </a:lnTo>
                  <a:lnTo>
                    <a:pt x="169" y="432"/>
                  </a:lnTo>
                  <a:lnTo>
                    <a:pt x="179" y="433"/>
                  </a:lnTo>
                  <a:lnTo>
                    <a:pt x="195" y="436"/>
                  </a:lnTo>
                  <a:lnTo>
                    <a:pt x="211" y="437"/>
                  </a:lnTo>
                  <a:lnTo>
                    <a:pt x="227" y="439"/>
                  </a:lnTo>
                  <a:lnTo>
                    <a:pt x="228" y="440"/>
                  </a:lnTo>
                  <a:lnTo>
                    <a:pt x="258" y="443"/>
                  </a:lnTo>
                  <a:lnTo>
                    <a:pt x="283" y="446"/>
                  </a:lnTo>
                  <a:lnTo>
                    <a:pt x="290" y="448"/>
                  </a:lnTo>
                  <a:lnTo>
                    <a:pt x="319" y="450"/>
                  </a:lnTo>
                  <a:lnTo>
                    <a:pt x="323" y="411"/>
                  </a:lnTo>
                  <a:lnTo>
                    <a:pt x="325" y="410"/>
                  </a:lnTo>
                  <a:lnTo>
                    <a:pt x="326" y="388"/>
                  </a:lnTo>
                  <a:lnTo>
                    <a:pt x="328" y="378"/>
                  </a:lnTo>
                  <a:lnTo>
                    <a:pt x="329" y="368"/>
                  </a:lnTo>
                  <a:lnTo>
                    <a:pt x="331" y="355"/>
                  </a:lnTo>
                  <a:lnTo>
                    <a:pt x="331" y="345"/>
                  </a:lnTo>
                  <a:lnTo>
                    <a:pt x="332" y="328"/>
                  </a:lnTo>
                  <a:lnTo>
                    <a:pt x="335" y="306"/>
                  </a:lnTo>
                  <a:lnTo>
                    <a:pt x="338" y="286"/>
                  </a:lnTo>
                  <a:lnTo>
                    <a:pt x="341" y="255"/>
                  </a:lnTo>
                  <a:lnTo>
                    <a:pt x="342" y="245"/>
                  </a:lnTo>
                  <a:lnTo>
                    <a:pt x="342" y="235"/>
                  </a:lnTo>
                  <a:lnTo>
                    <a:pt x="344" y="232"/>
                  </a:lnTo>
                  <a:lnTo>
                    <a:pt x="345" y="215"/>
                  </a:lnTo>
                  <a:lnTo>
                    <a:pt x="346" y="203"/>
                  </a:lnTo>
                  <a:lnTo>
                    <a:pt x="348" y="186"/>
                  </a:lnTo>
                  <a:lnTo>
                    <a:pt x="351" y="167"/>
                  </a:lnTo>
                  <a:lnTo>
                    <a:pt x="352" y="153"/>
                  </a:lnTo>
                  <a:lnTo>
                    <a:pt x="352" y="150"/>
                  </a:lnTo>
                  <a:lnTo>
                    <a:pt x="354" y="143"/>
                  </a:lnTo>
                  <a:lnTo>
                    <a:pt x="354" y="133"/>
                  </a:lnTo>
                  <a:lnTo>
                    <a:pt x="355" y="122"/>
                  </a:lnTo>
                  <a:lnTo>
                    <a:pt x="328" y="120"/>
                  </a:lnTo>
                  <a:lnTo>
                    <a:pt x="326" y="118"/>
                  </a:lnTo>
                  <a:lnTo>
                    <a:pt x="297" y="115"/>
                  </a:lnTo>
                  <a:lnTo>
                    <a:pt x="294" y="115"/>
                  </a:lnTo>
                  <a:lnTo>
                    <a:pt x="281" y="114"/>
                  </a:lnTo>
                  <a:lnTo>
                    <a:pt x="234" y="108"/>
                  </a:lnTo>
                  <a:lnTo>
                    <a:pt x="237" y="86"/>
                  </a:lnTo>
                  <a:lnTo>
                    <a:pt x="238" y="72"/>
                  </a:lnTo>
                  <a:lnTo>
                    <a:pt x="240" y="66"/>
                  </a:lnTo>
                  <a:lnTo>
                    <a:pt x="240" y="60"/>
                  </a:lnTo>
                  <a:lnTo>
                    <a:pt x="242" y="46"/>
                  </a:lnTo>
                  <a:lnTo>
                    <a:pt x="242" y="39"/>
                  </a:lnTo>
                  <a:lnTo>
                    <a:pt x="244" y="26"/>
                  </a:lnTo>
                  <a:lnTo>
                    <a:pt x="222" y="23"/>
                  </a:lnTo>
                  <a:lnTo>
                    <a:pt x="219" y="23"/>
                  </a:lnTo>
                  <a:lnTo>
                    <a:pt x="216" y="23"/>
                  </a:lnTo>
                  <a:lnTo>
                    <a:pt x="202" y="20"/>
                  </a:lnTo>
                  <a:lnTo>
                    <a:pt x="188" y="18"/>
                  </a:lnTo>
                  <a:lnTo>
                    <a:pt x="180" y="17"/>
                  </a:lnTo>
                  <a:lnTo>
                    <a:pt x="177" y="17"/>
                  </a:lnTo>
                  <a:lnTo>
                    <a:pt x="176" y="17"/>
                  </a:lnTo>
                  <a:lnTo>
                    <a:pt x="128" y="10"/>
                  </a:lnTo>
                  <a:lnTo>
                    <a:pt x="112" y="7"/>
                  </a:lnTo>
                  <a:lnTo>
                    <a:pt x="83" y="4"/>
                  </a:lnTo>
                  <a:lnTo>
                    <a:pt x="66" y="0"/>
                  </a:lnTo>
                  <a:lnTo>
                    <a:pt x="65" y="10"/>
                  </a:lnTo>
                  <a:lnTo>
                    <a:pt x="57" y="55"/>
                  </a:lnTo>
                  <a:lnTo>
                    <a:pt x="53" y="81"/>
                  </a:lnTo>
                  <a:lnTo>
                    <a:pt x="47" y="112"/>
                  </a:lnTo>
                  <a:lnTo>
                    <a:pt x="44" y="134"/>
                  </a:lnTo>
                  <a:lnTo>
                    <a:pt x="40" y="153"/>
                  </a:lnTo>
                  <a:lnTo>
                    <a:pt x="39" y="163"/>
                  </a:lnTo>
                  <a:lnTo>
                    <a:pt x="39" y="170"/>
                  </a:lnTo>
                  <a:lnTo>
                    <a:pt x="36" y="183"/>
                  </a:lnTo>
                  <a:lnTo>
                    <a:pt x="33" y="200"/>
                  </a:lnTo>
                  <a:lnTo>
                    <a:pt x="33" y="203"/>
                  </a:lnTo>
                  <a:lnTo>
                    <a:pt x="24" y="255"/>
                  </a:lnTo>
                  <a:lnTo>
                    <a:pt x="21" y="271"/>
                  </a:lnTo>
                  <a:lnTo>
                    <a:pt x="21" y="276"/>
                  </a:lnTo>
                  <a:lnTo>
                    <a:pt x="20" y="279"/>
                  </a:lnTo>
                  <a:lnTo>
                    <a:pt x="20" y="286"/>
                  </a:lnTo>
                  <a:lnTo>
                    <a:pt x="17" y="302"/>
                  </a:lnTo>
                  <a:lnTo>
                    <a:pt x="16" y="31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1" name="TX"/>
            <p:cNvSpPr>
              <a:spLocks/>
            </p:cNvSpPr>
            <p:nvPr/>
          </p:nvSpPr>
          <p:spPr bwMode="auto">
            <a:xfrm>
              <a:off x="3731544" y="3302678"/>
              <a:ext cx="1381975" cy="1361091"/>
            </a:xfrm>
            <a:custGeom>
              <a:avLst/>
              <a:gdLst>
                <a:gd name="T0" fmla="*/ 2147483647 w 900"/>
                <a:gd name="T1" fmla="*/ 2147483647 h 882"/>
                <a:gd name="T2" fmla="*/ 2147483647 w 900"/>
                <a:gd name="T3" fmla="*/ 2147483647 h 882"/>
                <a:gd name="T4" fmla="*/ 2147483647 w 900"/>
                <a:gd name="T5" fmla="*/ 2147483647 h 882"/>
                <a:gd name="T6" fmla="*/ 2147483647 w 900"/>
                <a:gd name="T7" fmla="*/ 2147483647 h 882"/>
                <a:gd name="T8" fmla="*/ 2147483647 w 900"/>
                <a:gd name="T9" fmla="*/ 2147483647 h 882"/>
                <a:gd name="T10" fmla="*/ 2147483647 w 900"/>
                <a:gd name="T11" fmla="*/ 2147483647 h 882"/>
                <a:gd name="T12" fmla="*/ 2147483647 w 900"/>
                <a:gd name="T13" fmla="*/ 2147483647 h 882"/>
                <a:gd name="T14" fmla="*/ 2147483647 w 900"/>
                <a:gd name="T15" fmla="*/ 2147483647 h 882"/>
                <a:gd name="T16" fmla="*/ 2147483647 w 900"/>
                <a:gd name="T17" fmla="*/ 2147483647 h 882"/>
                <a:gd name="T18" fmla="*/ 2147483647 w 900"/>
                <a:gd name="T19" fmla="*/ 2147483647 h 882"/>
                <a:gd name="T20" fmla="*/ 2147483647 w 900"/>
                <a:gd name="T21" fmla="*/ 2147483647 h 882"/>
                <a:gd name="T22" fmla="*/ 2147483647 w 900"/>
                <a:gd name="T23" fmla="*/ 2147483647 h 882"/>
                <a:gd name="T24" fmla="*/ 2147483647 w 900"/>
                <a:gd name="T25" fmla="*/ 2147483647 h 882"/>
                <a:gd name="T26" fmla="*/ 2147483647 w 900"/>
                <a:gd name="T27" fmla="*/ 2147483647 h 882"/>
                <a:gd name="T28" fmla="*/ 2147483647 w 900"/>
                <a:gd name="T29" fmla="*/ 2147483647 h 882"/>
                <a:gd name="T30" fmla="*/ 2147483647 w 900"/>
                <a:gd name="T31" fmla="*/ 2147483647 h 882"/>
                <a:gd name="T32" fmla="*/ 2147483647 w 900"/>
                <a:gd name="T33" fmla="*/ 2147483647 h 882"/>
                <a:gd name="T34" fmla="*/ 2147483647 w 900"/>
                <a:gd name="T35" fmla="*/ 2147483647 h 882"/>
                <a:gd name="T36" fmla="*/ 2147483647 w 900"/>
                <a:gd name="T37" fmla="*/ 2147483647 h 882"/>
                <a:gd name="T38" fmla="*/ 2147483647 w 900"/>
                <a:gd name="T39" fmla="*/ 2147483647 h 882"/>
                <a:gd name="T40" fmla="*/ 2147483647 w 900"/>
                <a:gd name="T41" fmla="*/ 2147483647 h 882"/>
                <a:gd name="T42" fmla="*/ 2147483647 w 900"/>
                <a:gd name="T43" fmla="*/ 2147483647 h 882"/>
                <a:gd name="T44" fmla="*/ 2147483647 w 900"/>
                <a:gd name="T45" fmla="*/ 2147483647 h 882"/>
                <a:gd name="T46" fmla="*/ 2147483647 w 900"/>
                <a:gd name="T47" fmla="*/ 2147483647 h 882"/>
                <a:gd name="T48" fmla="*/ 2147483647 w 900"/>
                <a:gd name="T49" fmla="*/ 2147483647 h 882"/>
                <a:gd name="T50" fmla="*/ 2147483647 w 900"/>
                <a:gd name="T51" fmla="*/ 2147483647 h 882"/>
                <a:gd name="T52" fmla="*/ 2147483647 w 900"/>
                <a:gd name="T53" fmla="*/ 2147483647 h 882"/>
                <a:gd name="T54" fmla="*/ 2147483647 w 900"/>
                <a:gd name="T55" fmla="*/ 2147483647 h 882"/>
                <a:gd name="T56" fmla="*/ 2147483647 w 900"/>
                <a:gd name="T57" fmla="*/ 2147483647 h 882"/>
                <a:gd name="T58" fmla="*/ 2147483647 w 900"/>
                <a:gd name="T59" fmla="*/ 2147483647 h 882"/>
                <a:gd name="T60" fmla="*/ 2147483647 w 900"/>
                <a:gd name="T61" fmla="*/ 2147483647 h 882"/>
                <a:gd name="T62" fmla="*/ 2147483647 w 900"/>
                <a:gd name="T63" fmla="*/ 2147483647 h 882"/>
                <a:gd name="T64" fmla="*/ 2147483647 w 900"/>
                <a:gd name="T65" fmla="*/ 2147483647 h 882"/>
                <a:gd name="T66" fmla="*/ 2147483647 w 900"/>
                <a:gd name="T67" fmla="*/ 2147483647 h 882"/>
                <a:gd name="T68" fmla="*/ 2147483647 w 900"/>
                <a:gd name="T69" fmla="*/ 2147483647 h 882"/>
                <a:gd name="T70" fmla="*/ 2147483647 w 900"/>
                <a:gd name="T71" fmla="*/ 2147483647 h 882"/>
                <a:gd name="T72" fmla="*/ 2147483647 w 900"/>
                <a:gd name="T73" fmla="*/ 2147483647 h 882"/>
                <a:gd name="T74" fmla="*/ 2147483647 w 900"/>
                <a:gd name="T75" fmla="*/ 2147483647 h 882"/>
                <a:gd name="T76" fmla="*/ 2147483647 w 900"/>
                <a:gd name="T77" fmla="*/ 2147483647 h 882"/>
                <a:gd name="T78" fmla="*/ 2147483647 w 900"/>
                <a:gd name="T79" fmla="*/ 2147483647 h 882"/>
                <a:gd name="T80" fmla="*/ 2147483647 w 900"/>
                <a:gd name="T81" fmla="*/ 2147483647 h 882"/>
                <a:gd name="T82" fmla="*/ 2147483647 w 900"/>
                <a:gd name="T83" fmla="*/ 2147483647 h 882"/>
                <a:gd name="T84" fmla="*/ 2147483647 w 900"/>
                <a:gd name="T85" fmla="*/ 2147483647 h 882"/>
                <a:gd name="T86" fmla="*/ 2147483647 w 900"/>
                <a:gd name="T87" fmla="*/ 2147483647 h 882"/>
                <a:gd name="T88" fmla="*/ 2147483647 w 900"/>
                <a:gd name="T89" fmla="*/ 2147483647 h 882"/>
                <a:gd name="T90" fmla="*/ 2147483647 w 900"/>
                <a:gd name="T91" fmla="*/ 2147483647 h 882"/>
                <a:gd name="T92" fmla="*/ 2147483647 w 900"/>
                <a:gd name="T93" fmla="*/ 2147483647 h 882"/>
                <a:gd name="T94" fmla="*/ 2147483647 w 900"/>
                <a:gd name="T95" fmla="*/ 2147483647 h 882"/>
                <a:gd name="T96" fmla="*/ 2147483647 w 900"/>
                <a:gd name="T97" fmla="*/ 2147483647 h 882"/>
                <a:gd name="T98" fmla="*/ 2147483647 w 900"/>
                <a:gd name="T99" fmla="*/ 2147483647 h 882"/>
                <a:gd name="T100" fmla="*/ 2147483647 w 900"/>
                <a:gd name="T101" fmla="*/ 2147483647 h 882"/>
                <a:gd name="T102" fmla="*/ 2147483647 w 900"/>
                <a:gd name="T103" fmla="*/ 2147483647 h 882"/>
                <a:gd name="T104" fmla="*/ 2147483647 w 900"/>
                <a:gd name="T105" fmla="*/ 2147483647 h 882"/>
                <a:gd name="T106" fmla="*/ 2147483647 w 900"/>
                <a:gd name="T107" fmla="*/ 2147483647 h 882"/>
                <a:gd name="T108" fmla="*/ 2147483647 w 900"/>
                <a:gd name="T109" fmla="*/ 2147483647 h 8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0"/>
                <a:gd name="T166" fmla="*/ 0 h 882"/>
                <a:gd name="T167" fmla="*/ 900 w 900"/>
                <a:gd name="T168" fmla="*/ 882 h 8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0" h="882">
                  <a:moveTo>
                    <a:pt x="465" y="731"/>
                  </a:moveTo>
                  <a:lnTo>
                    <a:pt x="458" y="721"/>
                  </a:lnTo>
                  <a:lnTo>
                    <a:pt x="449" y="708"/>
                  </a:lnTo>
                  <a:lnTo>
                    <a:pt x="433" y="692"/>
                  </a:lnTo>
                  <a:lnTo>
                    <a:pt x="430" y="687"/>
                  </a:lnTo>
                  <a:lnTo>
                    <a:pt x="424" y="667"/>
                  </a:lnTo>
                  <a:lnTo>
                    <a:pt x="426" y="666"/>
                  </a:lnTo>
                  <a:lnTo>
                    <a:pt x="407" y="634"/>
                  </a:lnTo>
                  <a:lnTo>
                    <a:pt x="403" y="618"/>
                  </a:lnTo>
                  <a:lnTo>
                    <a:pt x="395" y="611"/>
                  </a:lnTo>
                  <a:lnTo>
                    <a:pt x="394" y="605"/>
                  </a:lnTo>
                  <a:lnTo>
                    <a:pt x="380" y="593"/>
                  </a:lnTo>
                  <a:lnTo>
                    <a:pt x="377" y="586"/>
                  </a:lnTo>
                  <a:lnTo>
                    <a:pt x="371" y="585"/>
                  </a:lnTo>
                  <a:lnTo>
                    <a:pt x="368" y="582"/>
                  </a:lnTo>
                  <a:lnTo>
                    <a:pt x="362" y="580"/>
                  </a:lnTo>
                  <a:lnTo>
                    <a:pt x="361" y="572"/>
                  </a:lnTo>
                  <a:lnTo>
                    <a:pt x="359" y="572"/>
                  </a:lnTo>
                  <a:lnTo>
                    <a:pt x="351" y="562"/>
                  </a:lnTo>
                  <a:lnTo>
                    <a:pt x="343" y="560"/>
                  </a:lnTo>
                  <a:lnTo>
                    <a:pt x="343" y="559"/>
                  </a:lnTo>
                  <a:lnTo>
                    <a:pt x="328" y="557"/>
                  </a:lnTo>
                  <a:lnTo>
                    <a:pt x="312" y="554"/>
                  </a:lnTo>
                  <a:lnTo>
                    <a:pt x="312" y="556"/>
                  </a:lnTo>
                  <a:lnTo>
                    <a:pt x="307" y="556"/>
                  </a:lnTo>
                  <a:lnTo>
                    <a:pt x="307" y="557"/>
                  </a:lnTo>
                  <a:lnTo>
                    <a:pt x="289" y="549"/>
                  </a:lnTo>
                  <a:lnTo>
                    <a:pt x="273" y="559"/>
                  </a:lnTo>
                  <a:lnTo>
                    <a:pt x="268" y="559"/>
                  </a:lnTo>
                  <a:lnTo>
                    <a:pt x="257" y="570"/>
                  </a:lnTo>
                  <a:lnTo>
                    <a:pt x="247" y="598"/>
                  </a:lnTo>
                  <a:lnTo>
                    <a:pt x="231" y="612"/>
                  </a:lnTo>
                  <a:lnTo>
                    <a:pt x="226" y="621"/>
                  </a:lnTo>
                  <a:lnTo>
                    <a:pt x="211" y="615"/>
                  </a:lnTo>
                  <a:lnTo>
                    <a:pt x="200" y="606"/>
                  </a:lnTo>
                  <a:lnTo>
                    <a:pt x="186" y="598"/>
                  </a:lnTo>
                  <a:lnTo>
                    <a:pt x="183" y="593"/>
                  </a:lnTo>
                  <a:lnTo>
                    <a:pt x="169" y="589"/>
                  </a:lnTo>
                  <a:lnTo>
                    <a:pt x="160" y="583"/>
                  </a:lnTo>
                  <a:lnTo>
                    <a:pt x="151" y="572"/>
                  </a:lnTo>
                  <a:lnTo>
                    <a:pt x="134" y="560"/>
                  </a:lnTo>
                  <a:lnTo>
                    <a:pt x="124" y="530"/>
                  </a:lnTo>
                  <a:lnTo>
                    <a:pt x="122" y="508"/>
                  </a:lnTo>
                  <a:lnTo>
                    <a:pt x="112" y="485"/>
                  </a:lnTo>
                  <a:lnTo>
                    <a:pt x="106" y="476"/>
                  </a:lnTo>
                  <a:lnTo>
                    <a:pt x="105" y="472"/>
                  </a:lnTo>
                  <a:lnTo>
                    <a:pt x="80" y="456"/>
                  </a:lnTo>
                  <a:lnTo>
                    <a:pt x="65" y="435"/>
                  </a:lnTo>
                  <a:lnTo>
                    <a:pt x="56" y="429"/>
                  </a:lnTo>
                  <a:lnTo>
                    <a:pt x="40" y="409"/>
                  </a:lnTo>
                  <a:lnTo>
                    <a:pt x="31" y="406"/>
                  </a:lnTo>
                  <a:lnTo>
                    <a:pt x="26" y="398"/>
                  </a:lnTo>
                  <a:lnTo>
                    <a:pt x="14" y="377"/>
                  </a:lnTo>
                  <a:lnTo>
                    <a:pt x="8" y="375"/>
                  </a:lnTo>
                  <a:lnTo>
                    <a:pt x="7" y="374"/>
                  </a:lnTo>
                  <a:lnTo>
                    <a:pt x="0" y="364"/>
                  </a:lnTo>
                  <a:lnTo>
                    <a:pt x="2" y="361"/>
                  </a:lnTo>
                  <a:lnTo>
                    <a:pt x="1" y="357"/>
                  </a:lnTo>
                  <a:lnTo>
                    <a:pt x="2" y="355"/>
                  </a:lnTo>
                  <a:lnTo>
                    <a:pt x="18" y="357"/>
                  </a:lnTo>
                  <a:lnTo>
                    <a:pt x="27" y="357"/>
                  </a:lnTo>
                  <a:lnTo>
                    <a:pt x="36" y="358"/>
                  </a:lnTo>
                  <a:lnTo>
                    <a:pt x="44" y="358"/>
                  </a:lnTo>
                  <a:lnTo>
                    <a:pt x="88" y="361"/>
                  </a:lnTo>
                  <a:lnTo>
                    <a:pt x="106" y="362"/>
                  </a:lnTo>
                  <a:lnTo>
                    <a:pt x="118" y="364"/>
                  </a:lnTo>
                  <a:lnTo>
                    <a:pt x="124" y="364"/>
                  </a:lnTo>
                  <a:lnTo>
                    <a:pt x="157" y="367"/>
                  </a:lnTo>
                  <a:lnTo>
                    <a:pt x="163" y="367"/>
                  </a:lnTo>
                  <a:lnTo>
                    <a:pt x="180" y="368"/>
                  </a:lnTo>
                  <a:lnTo>
                    <a:pt x="183" y="368"/>
                  </a:lnTo>
                  <a:lnTo>
                    <a:pt x="198" y="368"/>
                  </a:lnTo>
                  <a:lnTo>
                    <a:pt x="199" y="368"/>
                  </a:lnTo>
                  <a:lnTo>
                    <a:pt x="200" y="370"/>
                  </a:lnTo>
                  <a:lnTo>
                    <a:pt x="206" y="370"/>
                  </a:lnTo>
                  <a:lnTo>
                    <a:pt x="225" y="370"/>
                  </a:lnTo>
                  <a:lnTo>
                    <a:pt x="228" y="371"/>
                  </a:lnTo>
                  <a:lnTo>
                    <a:pt x="241" y="371"/>
                  </a:lnTo>
                  <a:lnTo>
                    <a:pt x="245" y="371"/>
                  </a:lnTo>
                  <a:lnTo>
                    <a:pt x="245" y="364"/>
                  </a:lnTo>
                  <a:lnTo>
                    <a:pt x="247" y="351"/>
                  </a:lnTo>
                  <a:lnTo>
                    <a:pt x="247" y="332"/>
                  </a:lnTo>
                  <a:lnTo>
                    <a:pt x="247" y="328"/>
                  </a:lnTo>
                  <a:lnTo>
                    <a:pt x="248" y="320"/>
                  </a:lnTo>
                  <a:lnTo>
                    <a:pt x="248" y="303"/>
                  </a:lnTo>
                  <a:lnTo>
                    <a:pt x="250" y="292"/>
                  </a:lnTo>
                  <a:lnTo>
                    <a:pt x="250" y="279"/>
                  </a:lnTo>
                  <a:lnTo>
                    <a:pt x="251" y="258"/>
                  </a:lnTo>
                  <a:lnTo>
                    <a:pt x="251" y="257"/>
                  </a:lnTo>
                  <a:lnTo>
                    <a:pt x="252" y="248"/>
                  </a:lnTo>
                  <a:lnTo>
                    <a:pt x="252" y="245"/>
                  </a:lnTo>
                  <a:lnTo>
                    <a:pt x="252" y="242"/>
                  </a:lnTo>
                  <a:lnTo>
                    <a:pt x="252" y="234"/>
                  </a:lnTo>
                  <a:lnTo>
                    <a:pt x="254" y="231"/>
                  </a:lnTo>
                  <a:lnTo>
                    <a:pt x="254" y="221"/>
                  </a:lnTo>
                  <a:lnTo>
                    <a:pt x="255" y="206"/>
                  </a:lnTo>
                  <a:lnTo>
                    <a:pt x="255" y="186"/>
                  </a:lnTo>
                  <a:lnTo>
                    <a:pt x="257" y="182"/>
                  </a:lnTo>
                  <a:lnTo>
                    <a:pt x="257" y="180"/>
                  </a:lnTo>
                  <a:lnTo>
                    <a:pt x="257" y="172"/>
                  </a:lnTo>
                  <a:lnTo>
                    <a:pt x="257" y="164"/>
                  </a:lnTo>
                  <a:lnTo>
                    <a:pt x="258" y="144"/>
                  </a:lnTo>
                  <a:lnTo>
                    <a:pt x="258" y="135"/>
                  </a:lnTo>
                  <a:lnTo>
                    <a:pt x="258" y="134"/>
                  </a:lnTo>
                  <a:lnTo>
                    <a:pt x="258" y="127"/>
                  </a:lnTo>
                  <a:lnTo>
                    <a:pt x="260" y="124"/>
                  </a:lnTo>
                  <a:lnTo>
                    <a:pt x="260" y="114"/>
                  </a:lnTo>
                  <a:lnTo>
                    <a:pt x="260" y="108"/>
                  </a:lnTo>
                  <a:lnTo>
                    <a:pt x="260" y="101"/>
                  </a:lnTo>
                  <a:lnTo>
                    <a:pt x="260" y="96"/>
                  </a:lnTo>
                  <a:lnTo>
                    <a:pt x="261" y="72"/>
                  </a:lnTo>
                  <a:lnTo>
                    <a:pt x="263" y="62"/>
                  </a:lnTo>
                  <a:lnTo>
                    <a:pt x="263" y="60"/>
                  </a:lnTo>
                  <a:lnTo>
                    <a:pt x="264" y="36"/>
                  </a:lnTo>
                  <a:lnTo>
                    <a:pt x="265" y="0"/>
                  </a:lnTo>
                  <a:lnTo>
                    <a:pt x="268" y="0"/>
                  </a:lnTo>
                  <a:lnTo>
                    <a:pt x="293" y="1"/>
                  </a:lnTo>
                  <a:lnTo>
                    <a:pt x="309" y="1"/>
                  </a:lnTo>
                  <a:lnTo>
                    <a:pt x="322" y="3"/>
                  </a:lnTo>
                  <a:lnTo>
                    <a:pt x="325" y="3"/>
                  </a:lnTo>
                  <a:lnTo>
                    <a:pt x="326" y="3"/>
                  </a:lnTo>
                  <a:lnTo>
                    <a:pt x="330" y="3"/>
                  </a:lnTo>
                  <a:lnTo>
                    <a:pt x="339" y="3"/>
                  </a:lnTo>
                  <a:lnTo>
                    <a:pt x="342" y="3"/>
                  </a:lnTo>
                  <a:lnTo>
                    <a:pt x="356" y="4"/>
                  </a:lnTo>
                  <a:lnTo>
                    <a:pt x="374" y="4"/>
                  </a:lnTo>
                  <a:lnTo>
                    <a:pt x="381" y="4"/>
                  </a:lnTo>
                  <a:lnTo>
                    <a:pt x="393" y="4"/>
                  </a:lnTo>
                  <a:lnTo>
                    <a:pt x="397" y="5"/>
                  </a:lnTo>
                  <a:lnTo>
                    <a:pt x="400" y="5"/>
                  </a:lnTo>
                  <a:lnTo>
                    <a:pt x="406" y="5"/>
                  </a:lnTo>
                  <a:lnTo>
                    <a:pt x="422" y="5"/>
                  </a:lnTo>
                  <a:lnTo>
                    <a:pt x="427" y="5"/>
                  </a:lnTo>
                  <a:lnTo>
                    <a:pt x="437" y="5"/>
                  </a:lnTo>
                  <a:lnTo>
                    <a:pt x="439" y="5"/>
                  </a:lnTo>
                  <a:lnTo>
                    <a:pt x="462" y="7"/>
                  </a:lnTo>
                  <a:lnTo>
                    <a:pt x="462" y="17"/>
                  </a:lnTo>
                  <a:lnTo>
                    <a:pt x="462" y="43"/>
                  </a:lnTo>
                  <a:lnTo>
                    <a:pt x="462" y="47"/>
                  </a:lnTo>
                  <a:lnTo>
                    <a:pt x="462" y="55"/>
                  </a:lnTo>
                  <a:lnTo>
                    <a:pt x="462" y="57"/>
                  </a:lnTo>
                  <a:lnTo>
                    <a:pt x="462" y="62"/>
                  </a:lnTo>
                  <a:lnTo>
                    <a:pt x="461" y="69"/>
                  </a:lnTo>
                  <a:lnTo>
                    <a:pt x="461" y="79"/>
                  </a:lnTo>
                  <a:lnTo>
                    <a:pt x="461" y="89"/>
                  </a:lnTo>
                  <a:lnTo>
                    <a:pt x="461" y="92"/>
                  </a:lnTo>
                  <a:lnTo>
                    <a:pt x="461" y="95"/>
                  </a:lnTo>
                  <a:lnTo>
                    <a:pt x="461" y="107"/>
                  </a:lnTo>
                  <a:lnTo>
                    <a:pt x="461" y="109"/>
                  </a:lnTo>
                  <a:lnTo>
                    <a:pt x="461" y="115"/>
                  </a:lnTo>
                  <a:lnTo>
                    <a:pt x="461" y="120"/>
                  </a:lnTo>
                  <a:lnTo>
                    <a:pt x="461" y="128"/>
                  </a:lnTo>
                  <a:lnTo>
                    <a:pt x="459" y="141"/>
                  </a:lnTo>
                  <a:lnTo>
                    <a:pt x="459" y="147"/>
                  </a:lnTo>
                  <a:lnTo>
                    <a:pt x="459" y="151"/>
                  </a:lnTo>
                  <a:lnTo>
                    <a:pt x="459" y="167"/>
                  </a:lnTo>
                  <a:lnTo>
                    <a:pt x="462" y="166"/>
                  </a:lnTo>
                  <a:lnTo>
                    <a:pt x="469" y="172"/>
                  </a:lnTo>
                  <a:lnTo>
                    <a:pt x="476" y="179"/>
                  </a:lnTo>
                  <a:lnTo>
                    <a:pt x="492" y="180"/>
                  </a:lnTo>
                  <a:lnTo>
                    <a:pt x="494" y="182"/>
                  </a:lnTo>
                  <a:lnTo>
                    <a:pt x="508" y="185"/>
                  </a:lnTo>
                  <a:lnTo>
                    <a:pt x="511" y="186"/>
                  </a:lnTo>
                  <a:lnTo>
                    <a:pt x="513" y="196"/>
                  </a:lnTo>
                  <a:lnTo>
                    <a:pt x="517" y="199"/>
                  </a:lnTo>
                  <a:lnTo>
                    <a:pt x="521" y="198"/>
                  </a:lnTo>
                  <a:lnTo>
                    <a:pt x="528" y="199"/>
                  </a:lnTo>
                  <a:lnTo>
                    <a:pt x="541" y="205"/>
                  </a:lnTo>
                  <a:lnTo>
                    <a:pt x="550" y="202"/>
                  </a:lnTo>
                  <a:lnTo>
                    <a:pt x="552" y="202"/>
                  </a:lnTo>
                  <a:lnTo>
                    <a:pt x="554" y="205"/>
                  </a:lnTo>
                  <a:lnTo>
                    <a:pt x="559" y="208"/>
                  </a:lnTo>
                  <a:lnTo>
                    <a:pt x="563" y="209"/>
                  </a:lnTo>
                  <a:lnTo>
                    <a:pt x="576" y="205"/>
                  </a:lnTo>
                  <a:lnTo>
                    <a:pt x="580" y="205"/>
                  </a:lnTo>
                  <a:lnTo>
                    <a:pt x="583" y="203"/>
                  </a:lnTo>
                  <a:lnTo>
                    <a:pt x="586" y="203"/>
                  </a:lnTo>
                  <a:lnTo>
                    <a:pt x="588" y="215"/>
                  </a:lnTo>
                  <a:lnTo>
                    <a:pt x="593" y="215"/>
                  </a:lnTo>
                  <a:lnTo>
                    <a:pt x="593" y="224"/>
                  </a:lnTo>
                  <a:lnTo>
                    <a:pt x="601" y="227"/>
                  </a:lnTo>
                  <a:lnTo>
                    <a:pt x="617" y="216"/>
                  </a:lnTo>
                  <a:lnTo>
                    <a:pt x="621" y="224"/>
                  </a:lnTo>
                  <a:lnTo>
                    <a:pt x="624" y="222"/>
                  </a:lnTo>
                  <a:lnTo>
                    <a:pt x="625" y="222"/>
                  </a:lnTo>
                  <a:lnTo>
                    <a:pt x="627" y="222"/>
                  </a:lnTo>
                  <a:lnTo>
                    <a:pt x="634" y="229"/>
                  </a:lnTo>
                  <a:lnTo>
                    <a:pt x="647" y="225"/>
                  </a:lnTo>
                  <a:lnTo>
                    <a:pt x="647" y="234"/>
                  </a:lnTo>
                  <a:lnTo>
                    <a:pt x="651" y="238"/>
                  </a:lnTo>
                  <a:lnTo>
                    <a:pt x="663" y="218"/>
                  </a:lnTo>
                  <a:lnTo>
                    <a:pt x="676" y="228"/>
                  </a:lnTo>
                  <a:lnTo>
                    <a:pt x="686" y="222"/>
                  </a:lnTo>
                  <a:lnTo>
                    <a:pt x="685" y="225"/>
                  </a:lnTo>
                  <a:lnTo>
                    <a:pt x="693" y="232"/>
                  </a:lnTo>
                  <a:lnTo>
                    <a:pt x="698" y="232"/>
                  </a:lnTo>
                  <a:lnTo>
                    <a:pt x="700" y="237"/>
                  </a:lnTo>
                  <a:lnTo>
                    <a:pt x="709" y="234"/>
                  </a:lnTo>
                  <a:lnTo>
                    <a:pt x="726" y="224"/>
                  </a:lnTo>
                  <a:lnTo>
                    <a:pt x="737" y="227"/>
                  </a:lnTo>
                  <a:lnTo>
                    <a:pt x="742" y="224"/>
                  </a:lnTo>
                  <a:lnTo>
                    <a:pt x="742" y="222"/>
                  </a:lnTo>
                  <a:lnTo>
                    <a:pt x="752" y="219"/>
                  </a:lnTo>
                  <a:lnTo>
                    <a:pt x="752" y="218"/>
                  </a:lnTo>
                  <a:lnTo>
                    <a:pt x="755" y="218"/>
                  </a:lnTo>
                  <a:lnTo>
                    <a:pt x="757" y="222"/>
                  </a:lnTo>
                  <a:lnTo>
                    <a:pt x="773" y="222"/>
                  </a:lnTo>
                  <a:lnTo>
                    <a:pt x="774" y="222"/>
                  </a:lnTo>
                  <a:lnTo>
                    <a:pt x="776" y="218"/>
                  </a:lnTo>
                  <a:lnTo>
                    <a:pt x="783" y="218"/>
                  </a:lnTo>
                  <a:lnTo>
                    <a:pt x="784" y="218"/>
                  </a:lnTo>
                  <a:lnTo>
                    <a:pt x="784" y="219"/>
                  </a:lnTo>
                  <a:lnTo>
                    <a:pt x="793" y="224"/>
                  </a:lnTo>
                  <a:lnTo>
                    <a:pt x="802" y="232"/>
                  </a:lnTo>
                  <a:lnTo>
                    <a:pt x="806" y="234"/>
                  </a:lnTo>
                  <a:lnTo>
                    <a:pt x="804" y="231"/>
                  </a:lnTo>
                  <a:lnTo>
                    <a:pt x="810" y="232"/>
                  </a:lnTo>
                  <a:lnTo>
                    <a:pt x="810" y="235"/>
                  </a:lnTo>
                  <a:lnTo>
                    <a:pt x="812" y="234"/>
                  </a:lnTo>
                  <a:lnTo>
                    <a:pt x="810" y="235"/>
                  </a:lnTo>
                  <a:lnTo>
                    <a:pt x="819" y="237"/>
                  </a:lnTo>
                  <a:lnTo>
                    <a:pt x="826" y="242"/>
                  </a:lnTo>
                  <a:lnTo>
                    <a:pt x="828" y="241"/>
                  </a:lnTo>
                  <a:lnTo>
                    <a:pt x="836" y="248"/>
                  </a:lnTo>
                  <a:lnTo>
                    <a:pt x="843" y="244"/>
                  </a:lnTo>
                  <a:lnTo>
                    <a:pt x="858" y="247"/>
                  </a:lnTo>
                  <a:lnTo>
                    <a:pt x="858" y="248"/>
                  </a:lnTo>
                  <a:lnTo>
                    <a:pt x="859" y="261"/>
                  </a:lnTo>
                  <a:lnTo>
                    <a:pt x="859" y="270"/>
                  </a:lnTo>
                  <a:lnTo>
                    <a:pt x="859" y="271"/>
                  </a:lnTo>
                  <a:lnTo>
                    <a:pt x="859" y="281"/>
                  </a:lnTo>
                  <a:lnTo>
                    <a:pt x="859" y="290"/>
                  </a:lnTo>
                  <a:lnTo>
                    <a:pt x="859" y="292"/>
                  </a:lnTo>
                  <a:lnTo>
                    <a:pt x="861" y="302"/>
                  </a:lnTo>
                  <a:lnTo>
                    <a:pt x="861" y="313"/>
                  </a:lnTo>
                  <a:lnTo>
                    <a:pt x="861" y="315"/>
                  </a:lnTo>
                  <a:lnTo>
                    <a:pt x="861" y="318"/>
                  </a:lnTo>
                  <a:lnTo>
                    <a:pt x="861" y="323"/>
                  </a:lnTo>
                  <a:lnTo>
                    <a:pt x="862" y="333"/>
                  </a:lnTo>
                  <a:lnTo>
                    <a:pt x="862" y="342"/>
                  </a:lnTo>
                  <a:lnTo>
                    <a:pt x="862" y="344"/>
                  </a:lnTo>
                  <a:lnTo>
                    <a:pt x="862" y="354"/>
                  </a:lnTo>
                  <a:lnTo>
                    <a:pt x="862" y="358"/>
                  </a:lnTo>
                  <a:lnTo>
                    <a:pt x="864" y="375"/>
                  </a:lnTo>
                  <a:lnTo>
                    <a:pt x="865" y="375"/>
                  </a:lnTo>
                  <a:lnTo>
                    <a:pt x="865" y="377"/>
                  </a:lnTo>
                  <a:lnTo>
                    <a:pt x="867" y="378"/>
                  </a:lnTo>
                  <a:lnTo>
                    <a:pt x="875" y="387"/>
                  </a:lnTo>
                  <a:lnTo>
                    <a:pt x="878" y="394"/>
                  </a:lnTo>
                  <a:lnTo>
                    <a:pt x="878" y="409"/>
                  </a:lnTo>
                  <a:lnTo>
                    <a:pt x="887" y="414"/>
                  </a:lnTo>
                  <a:lnTo>
                    <a:pt x="885" y="416"/>
                  </a:lnTo>
                  <a:lnTo>
                    <a:pt x="897" y="442"/>
                  </a:lnTo>
                  <a:lnTo>
                    <a:pt x="900" y="440"/>
                  </a:lnTo>
                  <a:lnTo>
                    <a:pt x="898" y="456"/>
                  </a:lnTo>
                  <a:lnTo>
                    <a:pt x="900" y="466"/>
                  </a:lnTo>
                  <a:lnTo>
                    <a:pt x="897" y="476"/>
                  </a:lnTo>
                  <a:lnTo>
                    <a:pt x="891" y="497"/>
                  </a:lnTo>
                  <a:lnTo>
                    <a:pt x="890" y="505"/>
                  </a:lnTo>
                  <a:lnTo>
                    <a:pt x="888" y="505"/>
                  </a:lnTo>
                  <a:lnTo>
                    <a:pt x="890" y="513"/>
                  </a:lnTo>
                  <a:lnTo>
                    <a:pt x="893" y="518"/>
                  </a:lnTo>
                  <a:lnTo>
                    <a:pt x="893" y="528"/>
                  </a:lnTo>
                  <a:lnTo>
                    <a:pt x="893" y="534"/>
                  </a:lnTo>
                  <a:lnTo>
                    <a:pt x="891" y="536"/>
                  </a:lnTo>
                  <a:lnTo>
                    <a:pt x="888" y="539"/>
                  </a:lnTo>
                  <a:lnTo>
                    <a:pt x="884" y="550"/>
                  </a:lnTo>
                  <a:lnTo>
                    <a:pt x="881" y="552"/>
                  </a:lnTo>
                  <a:lnTo>
                    <a:pt x="883" y="560"/>
                  </a:lnTo>
                  <a:lnTo>
                    <a:pt x="887" y="567"/>
                  </a:lnTo>
                  <a:lnTo>
                    <a:pt x="883" y="566"/>
                  </a:lnTo>
                  <a:lnTo>
                    <a:pt x="871" y="566"/>
                  </a:lnTo>
                  <a:lnTo>
                    <a:pt x="849" y="576"/>
                  </a:lnTo>
                  <a:lnTo>
                    <a:pt x="848" y="578"/>
                  </a:lnTo>
                  <a:lnTo>
                    <a:pt x="823" y="593"/>
                  </a:lnTo>
                  <a:lnTo>
                    <a:pt x="819" y="592"/>
                  </a:lnTo>
                  <a:lnTo>
                    <a:pt x="832" y="582"/>
                  </a:lnTo>
                  <a:lnTo>
                    <a:pt x="839" y="580"/>
                  </a:lnTo>
                  <a:lnTo>
                    <a:pt x="839" y="578"/>
                  </a:lnTo>
                  <a:lnTo>
                    <a:pt x="830" y="578"/>
                  </a:lnTo>
                  <a:lnTo>
                    <a:pt x="822" y="580"/>
                  </a:lnTo>
                  <a:lnTo>
                    <a:pt x="820" y="560"/>
                  </a:lnTo>
                  <a:lnTo>
                    <a:pt x="816" y="562"/>
                  </a:lnTo>
                  <a:lnTo>
                    <a:pt x="812" y="569"/>
                  </a:lnTo>
                  <a:lnTo>
                    <a:pt x="807" y="569"/>
                  </a:lnTo>
                  <a:lnTo>
                    <a:pt x="806" y="567"/>
                  </a:lnTo>
                  <a:lnTo>
                    <a:pt x="804" y="569"/>
                  </a:lnTo>
                  <a:lnTo>
                    <a:pt x="803" y="572"/>
                  </a:lnTo>
                  <a:lnTo>
                    <a:pt x="803" y="576"/>
                  </a:lnTo>
                  <a:lnTo>
                    <a:pt x="803" y="579"/>
                  </a:lnTo>
                  <a:lnTo>
                    <a:pt x="803" y="580"/>
                  </a:lnTo>
                  <a:lnTo>
                    <a:pt x="810" y="583"/>
                  </a:lnTo>
                  <a:lnTo>
                    <a:pt x="813" y="592"/>
                  </a:lnTo>
                  <a:lnTo>
                    <a:pt x="823" y="596"/>
                  </a:lnTo>
                  <a:lnTo>
                    <a:pt x="796" y="618"/>
                  </a:lnTo>
                  <a:lnTo>
                    <a:pt x="778" y="635"/>
                  </a:lnTo>
                  <a:lnTo>
                    <a:pt x="770" y="640"/>
                  </a:lnTo>
                  <a:lnTo>
                    <a:pt x="741" y="657"/>
                  </a:lnTo>
                  <a:lnTo>
                    <a:pt x="716" y="670"/>
                  </a:lnTo>
                  <a:lnTo>
                    <a:pt x="708" y="677"/>
                  </a:lnTo>
                  <a:lnTo>
                    <a:pt x="699" y="685"/>
                  </a:lnTo>
                  <a:lnTo>
                    <a:pt x="690" y="690"/>
                  </a:lnTo>
                  <a:lnTo>
                    <a:pt x="674" y="703"/>
                  </a:lnTo>
                  <a:lnTo>
                    <a:pt x="661" y="721"/>
                  </a:lnTo>
                  <a:lnTo>
                    <a:pt x="661" y="722"/>
                  </a:lnTo>
                  <a:lnTo>
                    <a:pt x="654" y="731"/>
                  </a:lnTo>
                  <a:lnTo>
                    <a:pt x="648" y="744"/>
                  </a:lnTo>
                  <a:lnTo>
                    <a:pt x="640" y="768"/>
                  </a:lnTo>
                  <a:lnTo>
                    <a:pt x="638" y="771"/>
                  </a:lnTo>
                  <a:lnTo>
                    <a:pt x="637" y="791"/>
                  </a:lnTo>
                  <a:lnTo>
                    <a:pt x="644" y="823"/>
                  </a:lnTo>
                  <a:lnTo>
                    <a:pt x="648" y="839"/>
                  </a:lnTo>
                  <a:lnTo>
                    <a:pt x="654" y="872"/>
                  </a:lnTo>
                  <a:lnTo>
                    <a:pt x="640" y="882"/>
                  </a:lnTo>
                  <a:lnTo>
                    <a:pt x="628" y="881"/>
                  </a:lnTo>
                  <a:lnTo>
                    <a:pt x="619" y="872"/>
                  </a:lnTo>
                  <a:lnTo>
                    <a:pt x="602" y="867"/>
                  </a:lnTo>
                  <a:lnTo>
                    <a:pt x="573" y="867"/>
                  </a:lnTo>
                  <a:lnTo>
                    <a:pt x="572" y="862"/>
                  </a:lnTo>
                  <a:lnTo>
                    <a:pt x="567" y="862"/>
                  </a:lnTo>
                  <a:lnTo>
                    <a:pt x="549" y="852"/>
                  </a:lnTo>
                  <a:lnTo>
                    <a:pt x="543" y="852"/>
                  </a:lnTo>
                  <a:lnTo>
                    <a:pt x="537" y="848"/>
                  </a:lnTo>
                  <a:lnTo>
                    <a:pt x="537" y="846"/>
                  </a:lnTo>
                  <a:lnTo>
                    <a:pt x="518" y="841"/>
                  </a:lnTo>
                  <a:lnTo>
                    <a:pt x="507" y="826"/>
                  </a:lnTo>
                  <a:lnTo>
                    <a:pt x="500" y="804"/>
                  </a:lnTo>
                  <a:lnTo>
                    <a:pt x="489" y="790"/>
                  </a:lnTo>
                  <a:lnTo>
                    <a:pt x="487" y="768"/>
                  </a:lnTo>
                  <a:lnTo>
                    <a:pt x="484" y="750"/>
                  </a:lnTo>
                  <a:lnTo>
                    <a:pt x="475" y="738"/>
                  </a:lnTo>
                  <a:lnTo>
                    <a:pt x="466" y="732"/>
                  </a:lnTo>
                  <a:lnTo>
                    <a:pt x="465" y="731"/>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dirty="0">
                <a:solidFill>
                  <a:schemeClr val="accent3">
                    <a:lumMod val="65000"/>
                  </a:schemeClr>
                </a:solidFill>
                <a:latin typeface="Arial" charset="0"/>
              </a:endParaRPr>
            </a:p>
          </p:txBody>
        </p:sp>
        <p:sp>
          <p:nvSpPr>
            <p:cNvPr id="22" name="TN"/>
            <p:cNvSpPr>
              <a:spLocks/>
            </p:cNvSpPr>
            <p:nvPr/>
          </p:nvSpPr>
          <p:spPr bwMode="auto">
            <a:xfrm>
              <a:off x="5417578" y="3167196"/>
              <a:ext cx="841147" cy="307343"/>
            </a:xfrm>
            <a:custGeom>
              <a:avLst/>
              <a:gdLst>
                <a:gd name="T0" fmla="*/ 107 w 548"/>
                <a:gd name="T1" fmla="*/ 140 h 199"/>
                <a:gd name="T2" fmla="*/ 87 w 548"/>
                <a:gd name="T3" fmla="*/ 161 h 199"/>
                <a:gd name="T4" fmla="*/ 74 w 548"/>
                <a:gd name="T5" fmla="*/ 192 h 199"/>
                <a:gd name="T6" fmla="*/ 74 w 548"/>
                <a:gd name="T7" fmla="*/ 238 h 199"/>
                <a:gd name="T8" fmla="*/ 35 w 548"/>
                <a:gd name="T9" fmla="*/ 299 h 199"/>
                <a:gd name="T10" fmla="*/ 18 w 548"/>
                <a:gd name="T11" fmla="*/ 331 h 199"/>
                <a:gd name="T12" fmla="*/ 20 w 548"/>
                <a:gd name="T13" fmla="*/ 370 h 199"/>
                <a:gd name="T14" fmla="*/ 77 w 548"/>
                <a:gd name="T15" fmla="*/ 386 h 199"/>
                <a:gd name="T16" fmla="*/ 126 w 548"/>
                <a:gd name="T17" fmla="*/ 383 h 199"/>
                <a:gd name="T18" fmla="*/ 157 w 548"/>
                <a:gd name="T19" fmla="*/ 381 h 199"/>
                <a:gd name="T20" fmla="*/ 184 w 548"/>
                <a:gd name="T21" fmla="*/ 377 h 199"/>
                <a:gd name="T22" fmla="*/ 223 w 548"/>
                <a:gd name="T23" fmla="*/ 376 h 199"/>
                <a:gd name="T24" fmla="*/ 274 w 548"/>
                <a:gd name="T25" fmla="*/ 370 h 199"/>
                <a:gd name="T26" fmla="*/ 342 w 548"/>
                <a:gd name="T27" fmla="*/ 360 h 199"/>
                <a:gd name="T28" fmla="*/ 401 w 548"/>
                <a:gd name="T29" fmla="*/ 356 h 199"/>
                <a:gd name="T30" fmla="*/ 459 w 548"/>
                <a:gd name="T31" fmla="*/ 352 h 199"/>
                <a:gd name="T32" fmla="*/ 523 w 548"/>
                <a:gd name="T33" fmla="*/ 343 h 199"/>
                <a:gd name="T34" fmla="*/ 610 w 548"/>
                <a:gd name="T35" fmla="*/ 334 h 199"/>
                <a:gd name="T36" fmla="*/ 640 w 548"/>
                <a:gd name="T37" fmla="*/ 332 h 199"/>
                <a:gd name="T38" fmla="*/ 658 w 548"/>
                <a:gd name="T39" fmla="*/ 331 h 199"/>
                <a:gd name="T40" fmla="*/ 714 w 548"/>
                <a:gd name="T41" fmla="*/ 321 h 199"/>
                <a:gd name="T42" fmla="*/ 738 w 548"/>
                <a:gd name="T43" fmla="*/ 318 h 199"/>
                <a:gd name="T44" fmla="*/ 777 w 548"/>
                <a:gd name="T45" fmla="*/ 308 h 199"/>
                <a:gd name="T46" fmla="*/ 800 w 548"/>
                <a:gd name="T47" fmla="*/ 268 h 199"/>
                <a:gd name="T48" fmla="*/ 811 w 548"/>
                <a:gd name="T49" fmla="*/ 230 h 199"/>
                <a:gd name="T50" fmla="*/ 849 w 548"/>
                <a:gd name="T51" fmla="*/ 206 h 199"/>
                <a:gd name="T52" fmla="*/ 898 w 548"/>
                <a:gd name="T53" fmla="*/ 177 h 199"/>
                <a:gd name="T54" fmla="*/ 937 w 548"/>
                <a:gd name="T55" fmla="*/ 142 h 199"/>
                <a:gd name="T56" fmla="*/ 971 w 548"/>
                <a:gd name="T57" fmla="*/ 111 h 199"/>
                <a:gd name="T58" fmla="*/ 991 w 548"/>
                <a:gd name="T59" fmla="*/ 114 h 199"/>
                <a:gd name="T60" fmla="*/ 1016 w 548"/>
                <a:gd name="T61" fmla="*/ 84 h 199"/>
                <a:gd name="T62" fmla="*/ 1040 w 548"/>
                <a:gd name="T63" fmla="*/ 88 h 199"/>
                <a:gd name="T64" fmla="*/ 1055 w 548"/>
                <a:gd name="T65" fmla="*/ 50 h 199"/>
                <a:gd name="T66" fmla="*/ 1078 w 548"/>
                <a:gd name="T67" fmla="*/ 6 h 199"/>
                <a:gd name="T68" fmla="*/ 1045 w 548"/>
                <a:gd name="T69" fmla="*/ 6 h 199"/>
                <a:gd name="T70" fmla="*/ 1008 w 548"/>
                <a:gd name="T71" fmla="*/ 14 h 199"/>
                <a:gd name="T72" fmla="*/ 988 w 548"/>
                <a:gd name="T73" fmla="*/ 18 h 199"/>
                <a:gd name="T74" fmla="*/ 932 w 548"/>
                <a:gd name="T75" fmla="*/ 25 h 199"/>
                <a:gd name="T76" fmla="*/ 849 w 548"/>
                <a:gd name="T77" fmla="*/ 38 h 199"/>
                <a:gd name="T78" fmla="*/ 820 w 548"/>
                <a:gd name="T79" fmla="*/ 45 h 199"/>
                <a:gd name="T80" fmla="*/ 780 w 548"/>
                <a:gd name="T81" fmla="*/ 49 h 199"/>
                <a:gd name="T82" fmla="*/ 748 w 548"/>
                <a:gd name="T83" fmla="*/ 53 h 199"/>
                <a:gd name="T84" fmla="*/ 672 w 548"/>
                <a:gd name="T85" fmla="*/ 59 h 199"/>
                <a:gd name="T86" fmla="*/ 638 w 548"/>
                <a:gd name="T87" fmla="*/ 63 h 199"/>
                <a:gd name="T88" fmla="*/ 601 w 548"/>
                <a:gd name="T89" fmla="*/ 69 h 199"/>
                <a:gd name="T90" fmla="*/ 550 w 548"/>
                <a:gd name="T91" fmla="*/ 74 h 199"/>
                <a:gd name="T92" fmla="*/ 512 w 548"/>
                <a:gd name="T93" fmla="*/ 77 h 199"/>
                <a:gd name="T94" fmla="*/ 477 w 548"/>
                <a:gd name="T95" fmla="*/ 77 h 199"/>
                <a:gd name="T96" fmla="*/ 453 w 548"/>
                <a:gd name="T97" fmla="*/ 79 h 199"/>
                <a:gd name="T98" fmla="*/ 415 w 548"/>
                <a:gd name="T99" fmla="*/ 84 h 199"/>
                <a:gd name="T100" fmla="*/ 370 w 548"/>
                <a:gd name="T101" fmla="*/ 90 h 199"/>
                <a:gd name="T102" fmla="*/ 319 w 548"/>
                <a:gd name="T103" fmla="*/ 97 h 199"/>
                <a:gd name="T104" fmla="*/ 265 w 548"/>
                <a:gd name="T105" fmla="*/ 97 h 199"/>
                <a:gd name="T106" fmla="*/ 240 w 548"/>
                <a:gd name="T107" fmla="*/ 128 h 199"/>
                <a:gd name="T108" fmla="*/ 209 w 548"/>
                <a:gd name="T109" fmla="*/ 130 h 1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8"/>
                <a:gd name="T166" fmla="*/ 0 h 199"/>
                <a:gd name="T167" fmla="*/ 548 w 548"/>
                <a:gd name="T168" fmla="*/ 199 h 1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8" h="199">
                  <a:moveTo>
                    <a:pt x="87" y="68"/>
                  </a:moveTo>
                  <a:lnTo>
                    <a:pt x="78" y="68"/>
                  </a:lnTo>
                  <a:lnTo>
                    <a:pt x="57" y="69"/>
                  </a:lnTo>
                  <a:lnTo>
                    <a:pt x="54" y="71"/>
                  </a:lnTo>
                  <a:lnTo>
                    <a:pt x="49" y="71"/>
                  </a:lnTo>
                  <a:lnTo>
                    <a:pt x="45" y="72"/>
                  </a:lnTo>
                  <a:lnTo>
                    <a:pt x="41" y="72"/>
                  </a:lnTo>
                  <a:lnTo>
                    <a:pt x="44" y="82"/>
                  </a:lnTo>
                  <a:lnTo>
                    <a:pt x="42" y="85"/>
                  </a:lnTo>
                  <a:lnTo>
                    <a:pt x="44" y="92"/>
                  </a:lnTo>
                  <a:lnTo>
                    <a:pt x="32" y="94"/>
                  </a:lnTo>
                  <a:lnTo>
                    <a:pt x="38" y="98"/>
                  </a:lnTo>
                  <a:lnTo>
                    <a:pt x="41" y="103"/>
                  </a:lnTo>
                  <a:lnTo>
                    <a:pt x="38" y="104"/>
                  </a:lnTo>
                  <a:lnTo>
                    <a:pt x="32" y="114"/>
                  </a:lnTo>
                  <a:lnTo>
                    <a:pt x="38" y="121"/>
                  </a:lnTo>
                  <a:lnTo>
                    <a:pt x="32" y="123"/>
                  </a:lnTo>
                  <a:lnTo>
                    <a:pt x="25" y="136"/>
                  </a:lnTo>
                  <a:lnTo>
                    <a:pt x="23" y="153"/>
                  </a:lnTo>
                  <a:lnTo>
                    <a:pt x="18" y="152"/>
                  </a:lnTo>
                  <a:lnTo>
                    <a:pt x="15" y="157"/>
                  </a:lnTo>
                  <a:lnTo>
                    <a:pt x="9" y="163"/>
                  </a:lnTo>
                  <a:lnTo>
                    <a:pt x="8" y="168"/>
                  </a:lnTo>
                  <a:lnTo>
                    <a:pt x="9" y="168"/>
                  </a:lnTo>
                  <a:lnTo>
                    <a:pt x="10" y="165"/>
                  </a:lnTo>
                  <a:lnTo>
                    <a:pt x="13" y="169"/>
                  </a:lnTo>
                  <a:lnTo>
                    <a:pt x="15" y="188"/>
                  </a:lnTo>
                  <a:lnTo>
                    <a:pt x="10" y="188"/>
                  </a:lnTo>
                  <a:lnTo>
                    <a:pt x="0" y="199"/>
                  </a:lnTo>
                  <a:lnTo>
                    <a:pt x="22" y="198"/>
                  </a:lnTo>
                  <a:lnTo>
                    <a:pt x="31" y="198"/>
                  </a:lnTo>
                  <a:lnTo>
                    <a:pt x="39" y="196"/>
                  </a:lnTo>
                  <a:lnTo>
                    <a:pt x="45" y="196"/>
                  </a:lnTo>
                  <a:lnTo>
                    <a:pt x="51" y="196"/>
                  </a:lnTo>
                  <a:lnTo>
                    <a:pt x="57" y="195"/>
                  </a:lnTo>
                  <a:lnTo>
                    <a:pt x="64" y="195"/>
                  </a:lnTo>
                  <a:lnTo>
                    <a:pt x="67" y="195"/>
                  </a:lnTo>
                  <a:lnTo>
                    <a:pt x="71" y="195"/>
                  </a:lnTo>
                  <a:lnTo>
                    <a:pt x="74" y="194"/>
                  </a:lnTo>
                  <a:lnTo>
                    <a:pt x="80" y="194"/>
                  </a:lnTo>
                  <a:lnTo>
                    <a:pt x="84" y="194"/>
                  </a:lnTo>
                  <a:lnTo>
                    <a:pt x="86" y="194"/>
                  </a:lnTo>
                  <a:lnTo>
                    <a:pt x="87" y="194"/>
                  </a:lnTo>
                  <a:lnTo>
                    <a:pt x="93" y="192"/>
                  </a:lnTo>
                  <a:lnTo>
                    <a:pt x="99" y="192"/>
                  </a:lnTo>
                  <a:lnTo>
                    <a:pt x="101" y="192"/>
                  </a:lnTo>
                  <a:lnTo>
                    <a:pt x="107" y="191"/>
                  </a:lnTo>
                  <a:lnTo>
                    <a:pt x="113" y="191"/>
                  </a:lnTo>
                  <a:lnTo>
                    <a:pt x="127" y="189"/>
                  </a:lnTo>
                  <a:lnTo>
                    <a:pt x="129" y="189"/>
                  </a:lnTo>
                  <a:lnTo>
                    <a:pt x="136" y="188"/>
                  </a:lnTo>
                  <a:lnTo>
                    <a:pt x="139" y="188"/>
                  </a:lnTo>
                  <a:lnTo>
                    <a:pt x="139" y="186"/>
                  </a:lnTo>
                  <a:lnTo>
                    <a:pt x="153" y="186"/>
                  </a:lnTo>
                  <a:lnTo>
                    <a:pt x="159" y="185"/>
                  </a:lnTo>
                  <a:lnTo>
                    <a:pt x="174" y="183"/>
                  </a:lnTo>
                  <a:lnTo>
                    <a:pt x="178" y="183"/>
                  </a:lnTo>
                  <a:lnTo>
                    <a:pt x="194" y="182"/>
                  </a:lnTo>
                  <a:lnTo>
                    <a:pt x="203" y="181"/>
                  </a:lnTo>
                  <a:lnTo>
                    <a:pt x="204" y="181"/>
                  </a:lnTo>
                  <a:lnTo>
                    <a:pt x="223" y="179"/>
                  </a:lnTo>
                  <a:lnTo>
                    <a:pt x="229" y="179"/>
                  </a:lnTo>
                  <a:lnTo>
                    <a:pt x="230" y="179"/>
                  </a:lnTo>
                  <a:lnTo>
                    <a:pt x="233" y="179"/>
                  </a:lnTo>
                  <a:lnTo>
                    <a:pt x="252" y="176"/>
                  </a:lnTo>
                  <a:lnTo>
                    <a:pt x="260" y="176"/>
                  </a:lnTo>
                  <a:lnTo>
                    <a:pt x="263" y="175"/>
                  </a:lnTo>
                  <a:lnTo>
                    <a:pt x="266" y="175"/>
                  </a:lnTo>
                  <a:lnTo>
                    <a:pt x="281" y="173"/>
                  </a:lnTo>
                  <a:lnTo>
                    <a:pt x="292" y="172"/>
                  </a:lnTo>
                  <a:lnTo>
                    <a:pt x="295" y="172"/>
                  </a:lnTo>
                  <a:lnTo>
                    <a:pt x="310" y="170"/>
                  </a:lnTo>
                  <a:lnTo>
                    <a:pt x="311" y="170"/>
                  </a:lnTo>
                  <a:lnTo>
                    <a:pt x="317" y="169"/>
                  </a:lnTo>
                  <a:lnTo>
                    <a:pt x="318" y="169"/>
                  </a:lnTo>
                  <a:lnTo>
                    <a:pt x="325" y="169"/>
                  </a:lnTo>
                  <a:lnTo>
                    <a:pt x="327" y="169"/>
                  </a:lnTo>
                  <a:lnTo>
                    <a:pt x="330" y="168"/>
                  </a:lnTo>
                  <a:lnTo>
                    <a:pt x="333" y="168"/>
                  </a:lnTo>
                  <a:lnTo>
                    <a:pt x="334" y="168"/>
                  </a:lnTo>
                  <a:lnTo>
                    <a:pt x="351" y="165"/>
                  </a:lnTo>
                  <a:lnTo>
                    <a:pt x="356" y="165"/>
                  </a:lnTo>
                  <a:lnTo>
                    <a:pt x="360" y="163"/>
                  </a:lnTo>
                  <a:lnTo>
                    <a:pt x="363" y="163"/>
                  </a:lnTo>
                  <a:lnTo>
                    <a:pt x="364" y="163"/>
                  </a:lnTo>
                  <a:lnTo>
                    <a:pt x="366" y="163"/>
                  </a:lnTo>
                  <a:lnTo>
                    <a:pt x="369" y="162"/>
                  </a:lnTo>
                  <a:lnTo>
                    <a:pt x="375" y="162"/>
                  </a:lnTo>
                  <a:lnTo>
                    <a:pt x="383" y="160"/>
                  </a:lnTo>
                  <a:lnTo>
                    <a:pt x="390" y="159"/>
                  </a:lnTo>
                  <a:lnTo>
                    <a:pt x="395" y="159"/>
                  </a:lnTo>
                  <a:lnTo>
                    <a:pt x="395" y="157"/>
                  </a:lnTo>
                  <a:lnTo>
                    <a:pt x="393" y="147"/>
                  </a:lnTo>
                  <a:lnTo>
                    <a:pt x="393" y="140"/>
                  </a:lnTo>
                  <a:lnTo>
                    <a:pt x="396" y="137"/>
                  </a:lnTo>
                  <a:lnTo>
                    <a:pt x="406" y="136"/>
                  </a:lnTo>
                  <a:lnTo>
                    <a:pt x="411" y="131"/>
                  </a:lnTo>
                  <a:lnTo>
                    <a:pt x="411" y="124"/>
                  </a:lnTo>
                  <a:lnTo>
                    <a:pt x="411" y="120"/>
                  </a:lnTo>
                  <a:lnTo>
                    <a:pt x="412" y="117"/>
                  </a:lnTo>
                  <a:lnTo>
                    <a:pt x="414" y="117"/>
                  </a:lnTo>
                  <a:lnTo>
                    <a:pt x="418" y="111"/>
                  </a:lnTo>
                  <a:lnTo>
                    <a:pt x="425" y="107"/>
                  </a:lnTo>
                  <a:lnTo>
                    <a:pt x="431" y="105"/>
                  </a:lnTo>
                  <a:lnTo>
                    <a:pt x="432" y="105"/>
                  </a:lnTo>
                  <a:lnTo>
                    <a:pt x="441" y="104"/>
                  </a:lnTo>
                  <a:lnTo>
                    <a:pt x="456" y="91"/>
                  </a:lnTo>
                  <a:lnTo>
                    <a:pt x="456" y="90"/>
                  </a:lnTo>
                  <a:lnTo>
                    <a:pt x="463" y="84"/>
                  </a:lnTo>
                  <a:lnTo>
                    <a:pt x="471" y="82"/>
                  </a:lnTo>
                  <a:lnTo>
                    <a:pt x="474" y="81"/>
                  </a:lnTo>
                  <a:lnTo>
                    <a:pt x="476" y="72"/>
                  </a:lnTo>
                  <a:lnTo>
                    <a:pt x="476" y="68"/>
                  </a:lnTo>
                  <a:lnTo>
                    <a:pt x="483" y="62"/>
                  </a:lnTo>
                  <a:lnTo>
                    <a:pt x="492" y="55"/>
                  </a:lnTo>
                  <a:lnTo>
                    <a:pt x="493" y="56"/>
                  </a:lnTo>
                  <a:lnTo>
                    <a:pt x="493" y="61"/>
                  </a:lnTo>
                  <a:lnTo>
                    <a:pt x="500" y="61"/>
                  </a:lnTo>
                  <a:lnTo>
                    <a:pt x="502" y="61"/>
                  </a:lnTo>
                  <a:lnTo>
                    <a:pt x="503" y="58"/>
                  </a:lnTo>
                  <a:lnTo>
                    <a:pt x="505" y="52"/>
                  </a:lnTo>
                  <a:lnTo>
                    <a:pt x="508" y="49"/>
                  </a:lnTo>
                  <a:lnTo>
                    <a:pt x="515" y="46"/>
                  </a:lnTo>
                  <a:lnTo>
                    <a:pt x="516" y="43"/>
                  </a:lnTo>
                  <a:lnTo>
                    <a:pt x="522" y="45"/>
                  </a:lnTo>
                  <a:lnTo>
                    <a:pt x="523" y="46"/>
                  </a:lnTo>
                  <a:lnTo>
                    <a:pt x="526" y="46"/>
                  </a:lnTo>
                  <a:lnTo>
                    <a:pt x="528" y="45"/>
                  </a:lnTo>
                  <a:lnTo>
                    <a:pt x="529" y="43"/>
                  </a:lnTo>
                  <a:lnTo>
                    <a:pt x="534" y="32"/>
                  </a:lnTo>
                  <a:lnTo>
                    <a:pt x="535" y="30"/>
                  </a:lnTo>
                  <a:lnTo>
                    <a:pt x="536" y="26"/>
                  </a:lnTo>
                  <a:lnTo>
                    <a:pt x="545" y="23"/>
                  </a:lnTo>
                  <a:lnTo>
                    <a:pt x="545" y="19"/>
                  </a:lnTo>
                  <a:lnTo>
                    <a:pt x="545" y="10"/>
                  </a:lnTo>
                  <a:lnTo>
                    <a:pt x="547" y="3"/>
                  </a:lnTo>
                  <a:lnTo>
                    <a:pt x="548" y="0"/>
                  </a:lnTo>
                  <a:lnTo>
                    <a:pt x="541" y="1"/>
                  </a:lnTo>
                  <a:lnTo>
                    <a:pt x="536" y="1"/>
                  </a:lnTo>
                  <a:lnTo>
                    <a:pt x="531" y="3"/>
                  </a:lnTo>
                  <a:lnTo>
                    <a:pt x="529" y="4"/>
                  </a:lnTo>
                  <a:lnTo>
                    <a:pt x="516" y="7"/>
                  </a:lnTo>
                  <a:lnTo>
                    <a:pt x="513" y="7"/>
                  </a:lnTo>
                  <a:lnTo>
                    <a:pt x="512" y="7"/>
                  </a:lnTo>
                  <a:lnTo>
                    <a:pt x="510" y="7"/>
                  </a:lnTo>
                  <a:lnTo>
                    <a:pt x="509" y="7"/>
                  </a:lnTo>
                  <a:lnTo>
                    <a:pt x="506" y="9"/>
                  </a:lnTo>
                  <a:lnTo>
                    <a:pt x="502" y="9"/>
                  </a:lnTo>
                  <a:lnTo>
                    <a:pt x="493" y="10"/>
                  </a:lnTo>
                  <a:lnTo>
                    <a:pt x="486" y="12"/>
                  </a:lnTo>
                  <a:lnTo>
                    <a:pt x="483" y="12"/>
                  </a:lnTo>
                  <a:lnTo>
                    <a:pt x="473" y="13"/>
                  </a:lnTo>
                  <a:lnTo>
                    <a:pt x="470" y="14"/>
                  </a:lnTo>
                  <a:lnTo>
                    <a:pt x="463" y="14"/>
                  </a:lnTo>
                  <a:lnTo>
                    <a:pt x="444" y="17"/>
                  </a:lnTo>
                  <a:lnTo>
                    <a:pt x="431" y="19"/>
                  </a:lnTo>
                  <a:lnTo>
                    <a:pt x="421" y="20"/>
                  </a:lnTo>
                  <a:lnTo>
                    <a:pt x="419" y="20"/>
                  </a:lnTo>
                  <a:lnTo>
                    <a:pt x="418" y="22"/>
                  </a:lnTo>
                  <a:lnTo>
                    <a:pt x="416" y="23"/>
                  </a:lnTo>
                  <a:lnTo>
                    <a:pt x="411" y="23"/>
                  </a:lnTo>
                  <a:lnTo>
                    <a:pt x="402" y="25"/>
                  </a:lnTo>
                  <a:lnTo>
                    <a:pt x="398" y="25"/>
                  </a:lnTo>
                  <a:lnTo>
                    <a:pt x="396" y="25"/>
                  </a:lnTo>
                  <a:lnTo>
                    <a:pt x="392" y="26"/>
                  </a:lnTo>
                  <a:lnTo>
                    <a:pt x="383" y="26"/>
                  </a:lnTo>
                  <a:lnTo>
                    <a:pt x="382" y="27"/>
                  </a:lnTo>
                  <a:lnTo>
                    <a:pt x="380" y="27"/>
                  </a:lnTo>
                  <a:lnTo>
                    <a:pt x="369" y="29"/>
                  </a:lnTo>
                  <a:lnTo>
                    <a:pt x="363" y="29"/>
                  </a:lnTo>
                  <a:lnTo>
                    <a:pt x="347" y="30"/>
                  </a:lnTo>
                  <a:lnTo>
                    <a:pt x="341" y="30"/>
                  </a:lnTo>
                  <a:lnTo>
                    <a:pt x="337" y="32"/>
                  </a:lnTo>
                  <a:lnTo>
                    <a:pt x="334" y="32"/>
                  </a:lnTo>
                  <a:lnTo>
                    <a:pt x="333" y="32"/>
                  </a:lnTo>
                  <a:lnTo>
                    <a:pt x="324" y="32"/>
                  </a:lnTo>
                  <a:lnTo>
                    <a:pt x="315" y="33"/>
                  </a:lnTo>
                  <a:lnTo>
                    <a:pt x="314" y="33"/>
                  </a:lnTo>
                  <a:lnTo>
                    <a:pt x="311" y="33"/>
                  </a:lnTo>
                  <a:lnTo>
                    <a:pt x="305" y="35"/>
                  </a:lnTo>
                  <a:lnTo>
                    <a:pt x="301" y="36"/>
                  </a:lnTo>
                  <a:lnTo>
                    <a:pt x="292" y="36"/>
                  </a:lnTo>
                  <a:lnTo>
                    <a:pt x="282" y="38"/>
                  </a:lnTo>
                  <a:lnTo>
                    <a:pt x="279" y="38"/>
                  </a:lnTo>
                  <a:lnTo>
                    <a:pt x="275" y="38"/>
                  </a:lnTo>
                  <a:lnTo>
                    <a:pt x="271" y="38"/>
                  </a:lnTo>
                  <a:lnTo>
                    <a:pt x="268" y="38"/>
                  </a:lnTo>
                  <a:lnTo>
                    <a:pt x="260" y="39"/>
                  </a:lnTo>
                  <a:lnTo>
                    <a:pt x="255" y="39"/>
                  </a:lnTo>
                  <a:lnTo>
                    <a:pt x="249" y="39"/>
                  </a:lnTo>
                  <a:lnTo>
                    <a:pt x="246" y="39"/>
                  </a:lnTo>
                  <a:lnTo>
                    <a:pt x="242" y="39"/>
                  </a:lnTo>
                  <a:lnTo>
                    <a:pt x="236" y="40"/>
                  </a:lnTo>
                  <a:lnTo>
                    <a:pt x="233" y="40"/>
                  </a:lnTo>
                  <a:lnTo>
                    <a:pt x="232" y="42"/>
                  </a:lnTo>
                  <a:lnTo>
                    <a:pt x="230" y="40"/>
                  </a:lnTo>
                  <a:lnTo>
                    <a:pt x="223" y="42"/>
                  </a:lnTo>
                  <a:lnTo>
                    <a:pt x="219" y="42"/>
                  </a:lnTo>
                  <a:lnTo>
                    <a:pt x="214" y="43"/>
                  </a:lnTo>
                  <a:lnTo>
                    <a:pt x="211" y="43"/>
                  </a:lnTo>
                  <a:lnTo>
                    <a:pt x="200" y="45"/>
                  </a:lnTo>
                  <a:lnTo>
                    <a:pt x="197" y="45"/>
                  </a:lnTo>
                  <a:lnTo>
                    <a:pt x="195" y="45"/>
                  </a:lnTo>
                  <a:lnTo>
                    <a:pt x="188" y="46"/>
                  </a:lnTo>
                  <a:lnTo>
                    <a:pt x="182" y="46"/>
                  </a:lnTo>
                  <a:lnTo>
                    <a:pt x="174" y="48"/>
                  </a:lnTo>
                  <a:lnTo>
                    <a:pt x="168" y="49"/>
                  </a:lnTo>
                  <a:lnTo>
                    <a:pt x="162" y="49"/>
                  </a:lnTo>
                  <a:lnTo>
                    <a:pt x="159" y="49"/>
                  </a:lnTo>
                  <a:lnTo>
                    <a:pt x="149" y="51"/>
                  </a:lnTo>
                  <a:lnTo>
                    <a:pt x="149" y="48"/>
                  </a:lnTo>
                  <a:lnTo>
                    <a:pt x="135" y="49"/>
                  </a:lnTo>
                  <a:lnTo>
                    <a:pt x="135" y="51"/>
                  </a:lnTo>
                  <a:lnTo>
                    <a:pt x="136" y="53"/>
                  </a:lnTo>
                  <a:lnTo>
                    <a:pt x="138" y="64"/>
                  </a:lnTo>
                  <a:lnTo>
                    <a:pt x="122" y="65"/>
                  </a:lnTo>
                  <a:lnTo>
                    <a:pt x="116" y="65"/>
                  </a:lnTo>
                  <a:lnTo>
                    <a:pt x="109" y="66"/>
                  </a:lnTo>
                  <a:lnTo>
                    <a:pt x="107" y="66"/>
                  </a:lnTo>
                  <a:lnTo>
                    <a:pt x="106" y="66"/>
                  </a:lnTo>
                  <a:lnTo>
                    <a:pt x="91" y="68"/>
                  </a:lnTo>
                  <a:lnTo>
                    <a:pt x="88" y="68"/>
                  </a:lnTo>
                  <a:lnTo>
                    <a:pt x="87" y="68"/>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3" name="SD"/>
            <p:cNvSpPr>
              <a:spLocks/>
            </p:cNvSpPr>
            <p:nvPr/>
          </p:nvSpPr>
          <p:spPr bwMode="auto">
            <a:xfrm>
              <a:off x="4085449" y="2095885"/>
              <a:ext cx="695349" cy="454115"/>
            </a:xfrm>
            <a:custGeom>
              <a:avLst/>
              <a:gdLst>
                <a:gd name="T0" fmla="*/ 2147483647 w 454"/>
                <a:gd name="T1" fmla="*/ 2147483647 h 294"/>
                <a:gd name="T2" fmla="*/ 2147483647 w 454"/>
                <a:gd name="T3" fmla="*/ 2147483647 h 294"/>
                <a:gd name="T4" fmla="*/ 2147483647 w 454"/>
                <a:gd name="T5" fmla="*/ 2147483647 h 294"/>
                <a:gd name="T6" fmla="*/ 2147483647 w 454"/>
                <a:gd name="T7" fmla="*/ 2147483647 h 294"/>
                <a:gd name="T8" fmla="*/ 2147483647 w 454"/>
                <a:gd name="T9" fmla="*/ 2147483647 h 294"/>
                <a:gd name="T10" fmla="*/ 2147483647 w 454"/>
                <a:gd name="T11" fmla="*/ 2147483647 h 294"/>
                <a:gd name="T12" fmla="*/ 2147483647 w 454"/>
                <a:gd name="T13" fmla="*/ 2147483647 h 294"/>
                <a:gd name="T14" fmla="*/ 2147483647 w 454"/>
                <a:gd name="T15" fmla="*/ 2147483647 h 294"/>
                <a:gd name="T16" fmla="*/ 2147483647 w 454"/>
                <a:gd name="T17" fmla="*/ 2147483647 h 294"/>
                <a:gd name="T18" fmla="*/ 2147483647 w 454"/>
                <a:gd name="T19" fmla="*/ 2147483647 h 294"/>
                <a:gd name="T20" fmla="*/ 2147483647 w 454"/>
                <a:gd name="T21" fmla="*/ 2147483647 h 294"/>
                <a:gd name="T22" fmla="*/ 2147483647 w 454"/>
                <a:gd name="T23" fmla="*/ 2147483647 h 294"/>
                <a:gd name="T24" fmla="*/ 2147483647 w 454"/>
                <a:gd name="T25" fmla="*/ 2147483647 h 294"/>
                <a:gd name="T26" fmla="*/ 2147483647 w 454"/>
                <a:gd name="T27" fmla="*/ 2147483647 h 294"/>
                <a:gd name="T28" fmla="*/ 2147483647 w 454"/>
                <a:gd name="T29" fmla="*/ 2147483647 h 294"/>
                <a:gd name="T30" fmla="*/ 2147483647 w 454"/>
                <a:gd name="T31" fmla="*/ 2147483647 h 294"/>
                <a:gd name="T32" fmla="*/ 2147483647 w 454"/>
                <a:gd name="T33" fmla="*/ 2147483647 h 294"/>
                <a:gd name="T34" fmla="*/ 2147483647 w 454"/>
                <a:gd name="T35" fmla="*/ 2147483647 h 294"/>
                <a:gd name="T36" fmla="*/ 2147483647 w 454"/>
                <a:gd name="T37" fmla="*/ 2147483647 h 294"/>
                <a:gd name="T38" fmla="*/ 2147483647 w 454"/>
                <a:gd name="T39" fmla="*/ 2147483647 h 294"/>
                <a:gd name="T40" fmla="*/ 2147483647 w 454"/>
                <a:gd name="T41" fmla="*/ 2147483647 h 294"/>
                <a:gd name="T42" fmla="*/ 2147483647 w 454"/>
                <a:gd name="T43" fmla="*/ 2147483647 h 294"/>
                <a:gd name="T44" fmla="*/ 2147483647 w 454"/>
                <a:gd name="T45" fmla="*/ 2147483647 h 294"/>
                <a:gd name="T46" fmla="*/ 2147483647 w 454"/>
                <a:gd name="T47" fmla="*/ 2147483647 h 294"/>
                <a:gd name="T48" fmla="*/ 2147483647 w 454"/>
                <a:gd name="T49" fmla="*/ 2147483647 h 294"/>
                <a:gd name="T50" fmla="*/ 2147483647 w 454"/>
                <a:gd name="T51" fmla="*/ 2147483647 h 294"/>
                <a:gd name="T52" fmla="*/ 2147483647 w 454"/>
                <a:gd name="T53" fmla="*/ 2147483647 h 294"/>
                <a:gd name="T54" fmla="*/ 2147483647 w 454"/>
                <a:gd name="T55" fmla="*/ 2147483647 h 294"/>
                <a:gd name="T56" fmla="*/ 2147483647 w 454"/>
                <a:gd name="T57" fmla="*/ 2147483647 h 294"/>
                <a:gd name="T58" fmla="*/ 2147483647 w 454"/>
                <a:gd name="T59" fmla="*/ 2147483647 h 294"/>
                <a:gd name="T60" fmla="*/ 2147483647 w 454"/>
                <a:gd name="T61" fmla="*/ 2147483647 h 294"/>
                <a:gd name="T62" fmla="*/ 2147483647 w 454"/>
                <a:gd name="T63" fmla="*/ 2147483647 h 294"/>
                <a:gd name="T64" fmla="*/ 2147483647 w 454"/>
                <a:gd name="T65" fmla="*/ 2147483647 h 294"/>
                <a:gd name="T66" fmla="*/ 2147483647 w 454"/>
                <a:gd name="T67" fmla="*/ 0 h 294"/>
                <a:gd name="T68" fmla="*/ 2147483647 w 454"/>
                <a:gd name="T69" fmla="*/ 2147483647 h 294"/>
                <a:gd name="T70" fmla="*/ 2147483647 w 454"/>
                <a:gd name="T71" fmla="*/ 2147483647 h 294"/>
                <a:gd name="T72" fmla="*/ 2147483647 w 454"/>
                <a:gd name="T73" fmla="*/ 2147483647 h 294"/>
                <a:gd name="T74" fmla="*/ 2147483647 w 454"/>
                <a:gd name="T75" fmla="*/ 2147483647 h 294"/>
                <a:gd name="T76" fmla="*/ 2147483647 w 454"/>
                <a:gd name="T77" fmla="*/ 2147483647 h 294"/>
                <a:gd name="T78" fmla="*/ 2147483647 w 454"/>
                <a:gd name="T79" fmla="*/ 2147483647 h 294"/>
                <a:gd name="T80" fmla="*/ 2147483647 w 454"/>
                <a:gd name="T81" fmla="*/ 2147483647 h 294"/>
                <a:gd name="T82" fmla="*/ 2147483647 w 454"/>
                <a:gd name="T83" fmla="*/ 2147483647 h 294"/>
                <a:gd name="T84" fmla="*/ 2147483647 w 454"/>
                <a:gd name="T85" fmla="*/ 2147483647 h 294"/>
                <a:gd name="T86" fmla="*/ 2147483647 w 454"/>
                <a:gd name="T87" fmla="*/ 2147483647 h 294"/>
                <a:gd name="T88" fmla="*/ 0 w 454"/>
                <a:gd name="T89" fmla="*/ 2147483647 h 294"/>
                <a:gd name="T90" fmla="*/ 2147483647 w 454"/>
                <a:gd name="T91" fmla="*/ 2147483647 h 294"/>
                <a:gd name="T92" fmla="*/ 2147483647 w 454"/>
                <a:gd name="T93" fmla="*/ 2147483647 h 294"/>
                <a:gd name="T94" fmla="*/ 2147483647 w 454"/>
                <a:gd name="T95" fmla="*/ 2147483647 h 294"/>
                <a:gd name="T96" fmla="*/ 2147483647 w 454"/>
                <a:gd name="T97" fmla="*/ 2147483647 h 294"/>
                <a:gd name="T98" fmla="*/ 2147483647 w 454"/>
                <a:gd name="T99" fmla="*/ 2147483647 h 294"/>
                <a:gd name="T100" fmla="*/ 2147483647 w 454"/>
                <a:gd name="T101" fmla="*/ 2147483647 h 294"/>
                <a:gd name="T102" fmla="*/ 2147483647 w 454"/>
                <a:gd name="T103" fmla="*/ 2147483647 h 294"/>
                <a:gd name="T104" fmla="*/ 2147483647 w 454"/>
                <a:gd name="T105" fmla="*/ 2147483647 h 294"/>
                <a:gd name="T106" fmla="*/ 2147483647 w 454"/>
                <a:gd name="T107" fmla="*/ 2147483647 h 294"/>
                <a:gd name="T108" fmla="*/ 2147483647 w 454"/>
                <a:gd name="T109" fmla="*/ 2147483647 h 294"/>
                <a:gd name="T110" fmla="*/ 2147483647 w 454"/>
                <a:gd name="T111" fmla="*/ 2147483647 h 294"/>
                <a:gd name="T112" fmla="*/ 2147483647 w 454"/>
                <a:gd name="T113" fmla="*/ 2147483647 h 294"/>
                <a:gd name="T114" fmla="*/ 2147483647 w 454"/>
                <a:gd name="T115" fmla="*/ 2147483647 h 294"/>
                <a:gd name="T116" fmla="*/ 2147483647 w 454"/>
                <a:gd name="T117" fmla="*/ 2147483647 h 294"/>
                <a:gd name="T118" fmla="*/ 2147483647 w 454"/>
                <a:gd name="T119" fmla="*/ 2147483647 h 294"/>
                <a:gd name="T120" fmla="*/ 2147483647 w 454"/>
                <a:gd name="T121" fmla="*/ 2147483647 h 2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4"/>
                <a:gd name="T184" fmla="*/ 0 h 294"/>
                <a:gd name="T185" fmla="*/ 454 w 454"/>
                <a:gd name="T186" fmla="*/ 294 h 2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4" h="294">
                  <a:moveTo>
                    <a:pt x="411" y="268"/>
                  </a:moveTo>
                  <a:lnTo>
                    <a:pt x="412" y="271"/>
                  </a:lnTo>
                  <a:lnTo>
                    <a:pt x="419" y="272"/>
                  </a:lnTo>
                  <a:lnTo>
                    <a:pt x="431" y="276"/>
                  </a:lnTo>
                  <a:lnTo>
                    <a:pt x="438" y="282"/>
                  </a:lnTo>
                  <a:lnTo>
                    <a:pt x="442" y="291"/>
                  </a:lnTo>
                  <a:lnTo>
                    <a:pt x="450" y="292"/>
                  </a:lnTo>
                  <a:lnTo>
                    <a:pt x="454" y="294"/>
                  </a:lnTo>
                  <a:lnTo>
                    <a:pt x="451" y="292"/>
                  </a:lnTo>
                  <a:lnTo>
                    <a:pt x="450" y="288"/>
                  </a:lnTo>
                  <a:lnTo>
                    <a:pt x="450" y="285"/>
                  </a:lnTo>
                  <a:lnTo>
                    <a:pt x="442" y="276"/>
                  </a:lnTo>
                  <a:lnTo>
                    <a:pt x="447" y="259"/>
                  </a:lnTo>
                  <a:lnTo>
                    <a:pt x="450" y="255"/>
                  </a:lnTo>
                  <a:lnTo>
                    <a:pt x="450" y="248"/>
                  </a:lnTo>
                  <a:lnTo>
                    <a:pt x="453" y="245"/>
                  </a:lnTo>
                  <a:lnTo>
                    <a:pt x="453" y="242"/>
                  </a:lnTo>
                  <a:lnTo>
                    <a:pt x="450" y="233"/>
                  </a:lnTo>
                  <a:lnTo>
                    <a:pt x="445" y="230"/>
                  </a:lnTo>
                  <a:lnTo>
                    <a:pt x="448" y="220"/>
                  </a:lnTo>
                  <a:lnTo>
                    <a:pt x="442" y="210"/>
                  </a:lnTo>
                  <a:lnTo>
                    <a:pt x="448" y="210"/>
                  </a:lnTo>
                  <a:lnTo>
                    <a:pt x="451" y="210"/>
                  </a:lnTo>
                  <a:lnTo>
                    <a:pt x="451" y="200"/>
                  </a:lnTo>
                  <a:lnTo>
                    <a:pt x="451" y="190"/>
                  </a:lnTo>
                  <a:lnTo>
                    <a:pt x="451" y="181"/>
                  </a:lnTo>
                  <a:lnTo>
                    <a:pt x="451" y="170"/>
                  </a:lnTo>
                  <a:lnTo>
                    <a:pt x="451" y="159"/>
                  </a:lnTo>
                  <a:lnTo>
                    <a:pt x="451" y="154"/>
                  </a:lnTo>
                  <a:lnTo>
                    <a:pt x="451" y="125"/>
                  </a:lnTo>
                  <a:lnTo>
                    <a:pt x="450" y="118"/>
                  </a:lnTo>
                  <a:lnTo>
                    <a:pt x="450" y="103"/>
                  </a:lnTo>
                  <a:lnTo>
                    <a:pt x="450" y="90"/>
                  </a:lnTo>
                  <a:lnTo>
                    <a:pt x="450" y="66"/>
                  </a:lnTo>
                  <a:lnTo>
                    <a:pt x="448" y="61"/>
                  </a:lnTo>
                  <a:lnTo>
                    <a:pt x="447" y="58"/>
                  </a:lnTo>
                  <a:lnTo>
                    <a:pt x="440" y="54"/>
                  </a:lnTo>
                  <a:lnTo>
                    <a:pt x="427" y="40"/>
                  </a:lnTo>
                  <a:lnTo>
                    <a:pt x="427" y="37"/>
                  </a:lnTo>
                  <a:lnTo>
                    <a:pt x="438" y="27"/>
                  </a:lnTo>
                  <a:lnTo>
                    <a:pt x="442" y="12"/>
                  </a:lnTo>
                  <a:lnTo>
                    <a:pt x="432" y="12"/>
                  </a:lnTo>
                  <a:lnTo>
                    <a:pt x="418" y="12"/>
                  </a:lnTo>
                  <a:lnTo>
                    <a:pt x="405" y="12"/>
                  </a:lnTo>
                  <a:lnTo>
                    <a:pt x="403" y="12"/>
                  </a:lnTo>
                  <a:lnTo>
                    <a:pt x="389" y="12"/>
                  </a:lnTo>
                  <a:lnTo>
                    <a:pt x="361" y="12"/>
                  </a:lnTo>
                  <a:lnTo>
                    <a:pt x="360" y="12"/>
                  </a:lnTo>
                  <a:lnTo>
                    <a:pt x="346" y="12"/>
                  </a:lnTo>
                  <a:lnTo>
                    <a:pt x="338" y="12"/>
                  </a:lnTo>
                  <a:lnTo>
                    <a:pt x="318" y="12"/>
                  </a:lnTo>
                  <a:lnTo>
                    <a:pt x="317" y="12"/>
                  </a:lnTo>
                  <a:lnTo>
                    <a:pt x="302" y="12"/>
                  </a:lnTo>
                  <a:lnTo>
                    <a:pt x="289" y="11"/>
                  </a:lnTo>
                  <a:lnTo>
                    <a:pt x="268" y="11"/>
                  </a:lnTo>
                  <a:lnTo>
                    <a:pt x="262" y="11"/>
                  </a:lnTo>
                  <a:lnTo>
                    <a:pt x="253" y="11"/>
                  </a:lnTo>
                  <a:lnTo>
                    <a:pt x="246" y="11"/>
                  </a:lnTo>
                  <a:lnTo>
                    <a:pt x="217" y="9"/>
                  </a:lnTo>
                  <a:lnTo>
                    <a:pt x="181" y="9"/>
                  </a:lnTo>
                  <a:lnTo>
                    <a:pt x="174" y="8"/>
                  </a:lnTo>
                  <a:lnTo>
                    <a:pt x="132" y="6"/>
                  </a:lnTo>
                  <a:lnTo>
                    <a:pt x="124" y="6"/>
                  </a:lnTo>
                  <a:lnTo>
                    <a:pt x="103" y="5"/>
                  </a:lnTo>
                  <a:lnTo>
                    <a:pt x="78" y="5"/>
                  </a:lnTo>
                  <a:lnTo>
                    <a:pt x="74" y="5"/>
                  </a:lnTo>
                  <a:lnTo>
                    <a:pt x="39" y="2"/>
                  </a:lnTo>
                  <a:lnTo>
                    <a:pt x="18" y="0"/>
                  </a:lnTo>
                  <a:lnTo>
                    <a:pt x="15" y="0"/>
                  </a:lnTo>
                  <a:lnTo>
                    <a:pt x="15" y="6"/>
                  </a:lnTo>
                  <a:lnTo>
                    <a:pt x="13" y="16"/>
                  </a:lnTo>
                  <a:lnTo>
                    <a:pt x="12" y="57"/>
                  </a:lnTo>
                  <a:lnTo>
                    <a:pt x="12" y="60"/>
                  </a:lnTo>
                  <a:lnTo>
                    <a:pt x="10" y="79"/>
                  </a:lnTo>
                  <a:lnTo>
                    <a:pt x="9" y="79"/>
                  </a:lnTo>
                  <a:lnTo>
                    <a:pt x="7" y="99"/>
                  </a:lnTo>
                  <a:lnTo>
                    <a:pt x="7" y="113"/>
                  </a:lnTo>
                  <a:lnTo>
                    <a:pt x="7" y="119"/>
                  </a:lnTo>
                  <a:lnTo>
                    <a:pt x="6" y="139"/>
                  </a:lnTo>
                  <a:lnTo>
                    <a:pt x="6" y="145"/>
                  </a:lnTo>
                  <a:lnTo>
                    <a:pt x="5" y="148"/>
                  </a:lnTo>
                  <a:lnTo>
                    <a:pt x="5" y="159"/>
                  </a:lnTo>
                  <a:lnTo>
                    <a:pt x="3" y="171"/>
                  </a:lnTo>
                  <a:lnTo>
                    <a:pt x="3" y="180"/>
                  </a:lnTo>
                  <a:lnTo>
                    <a:pt x="3" y="190"/>
                  </a:lnTo>
                  <a:lnTo>
                    <a:pt x="2" y="200"/>
                  </a:lnTo>
                  <a:lnTo>
                    <a:pt x="2" y="203"/>
                  </a:lnTo>
                  <a:lnTo>
                    <a:pt x="2" y="210"/>
                  </a:lnTo>
                  <a:lnTo>
                    <a:pt x="0" y="232"/>
                  </a:lnTo>
                  <a:lnTo>
                    <a:pt x="0" y="242"/>
                  </a:lnTo>
                  <a:lnTo>
                    <a:pt x="2" y="242"/>
                  </a:lnTo>
                  <a:lnTo>
                    <a:pt x="3" y="242"/>
                  </a:lnTo>
                  <a:lnTo>
                    <a:pt x="32" y="243"/>
                  </a:lnTo>
                  <a:lnTo>
                    <a:pt x="48" y="243"/>
                  </a:lnTo>
                  <a:lnTo>
                    <a:pt x="49" y="245"/>
                  </a:lnTo>
                  <a:lnTo>
                    <a:pt x="62" y="245"/>
                  </a:lnTo>
                  <a:lnTo>
                    <a:pt x="70" y="245"/>
                  </a:lnTo>
                  <a:lnTo>
                    <a:pt x="71" y="245"/>
                  </a:lnTo>
                  <a:lnTo>
                    <a:pt x="75" y="245"/>
                  </a:lnTo>
                  <a:lnTo>
                    <a:pt x="93" y="246"/>
                  </a:lnTo>
                  <a:lnTo>
                    <a:pt x="107" y="246"/>
                  </a:lnTo>
                  <a:lnTo>
                    <a:pt x="117" y="248"/>
                  </a:lnTo>
                  <a:lnTo>
                    <a:pt x="136" y="248"/>
                  </a:lnTo>
                  <a:lnTo>
                    <a:pt x="142" y="249"/>
                  </a:lnTo>
                  <a:lnTo>
                    <a:pt x="168" y="249"/>
                  </a:lnTo>
                  <a:lnTo>
                    <a:pt x="191" y="250"/>
                  </a:lnTo>
                  <a:lnTo>
                    <a:pt x="211" y="250"/>
                  </a:lnTo>
                  <a:lnTo>
                    <a:pt x="229" y="250"/>
                  </a:lnTo>
                  <a:lnTo>
                    <a:pt x="269" y="252"/>
                  </a:lnTo>
                  <a:lnTo>
                    <a:pt x="285" y="252"/>
                  </a:lnTo>
                  <a:lnTo>
                    <a:pt x="330" y="252"/>
                  </a:lnTo>
                  <a:lnTo>
                    <a:pt x="338" y="259"/>
                  </a:lnTo>
                  <a:lnTo>
                    <a:pt x="341" y="262"/>
                  </a:lnTo>
                  <a:lnTo>
                    <a:pt x="346" y="262"/>
                  </a:lnTo>
                  <a:lnTo>
                    <a:pt x="351" y="265"/>
                  </a:lnTo>
                  <a:lnTo>
                    <a:pt x="360" y="271"/>
                  </a:lnTo>
                  <a:lnTo>
                    <a:pt x="369" y="263"/>
                  </a:lnTo>
                  <a:lnTo>
                    <a:pt x="382" y="265"/>
                  </a:lnTo>
                  <a:lnTo>
                    <a:pt x="383" y="265"/>
                  </a:lnTo>
                  <a:lnTo>
                    <a:pt x="390" y="263"/>
                  </a:lnTo>
                  <a:lnTo>
                    <a:pt x="405" y="263"/>
                  </a:lnTo>
                  <a:lnTo>
                    <a:pt x="411" y="268"/>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4" name="SC"/>
            <p:cNvSpPr>
              <a:spLocks/>
            </p:cNvSpPr>
            <p:nvPr/>
          </p:nvSpPr>
          <p:spPr bwMode="auto">
            <a:xfrm>
              <a:off x="6125388" y="3341566"/>
              <a:ext cx="502196" cy="387629"/>
            </a:xfrm>
            <a:custGeom>
              <a:avLst/>
              <a:gdLst>
                <a:gd name="T0" fmla="*/ 2147483647 w 328"/>
                <a:gd name="T1" fmla="*/ 2147483647 h 251"/>
                <a:gd name="T2" fmla="*/ 2147483647 w 328"/>
                <a:gd name="T3" fmla="*/ 2147483647 h 251"/>
                <a:gd name="T4" fmla="*/ 2147483647 w 328"/>
                <a:gd name="T5" fmla="*/ 2147483647 h 251"/>
                <a:gd name="T6" fmla="*/ 2147483647 w 328"/>
                <a:gd name="T7" fmla="*/ 2147483647 h 251"/>
                <a:gd name="T8" fmla="*/ 2147483647 w 328"/>
                <a:gd name="T9" fmla="*/ 2147483647 h 251"/>
                <a:gd name="T10" fmla="*/ 2147483647 w 328"/>
                <a:gd name="T11" fmla="*/ 2147483647 h 251"/>
                <a:gd name="T12" fmla="*/ 2147483647 w 328"/>
                <a:gd name="T13" fmla="*/ 2147483647 h 251"/>
                <a:gd name="T14" fmla="*/ 2147483647 w 328"/>
                <a:gd name="T15" fmla="*/ 2147483647 h 251"/>
                <a:gd name="T16" fmla="*/ 2147483647 w 328"/>
                <a:gd name="T17" fmla="*/ 2147483647 h 251"/>
                <a:gd name="T18" fmla="*/ 2147483647 w 328"/>
                <a:gd name="T19" fmla="*/ 2147483647 h 251"/>
                <a:gd name="T20" fmla="*/ 2147483647 w 328"/>
                <a:gd name="T21" fmla="*/ 2147483647 h 251"/>
                <a:gd name="T22" fmla="*/ 2147483647 w 328"/>
                <a:gd name="T23" fmla="*/ 2147483647 h 251"/>
                <a:gd name="T24" fmla="*/ 2147483647 w 328"/>
                <a:gd name="T25" fmla="*/ 2147483647 h 251"/>
                <a:gd name="T26" fmla="*/ 2147483647 w 328"/>
                <a:gd name="T27" fmla="*/ 2147483647 h 251"/>
                <a:gd name="T28" fmla="*/ 2147483647 w 328"/>
                <a:gd name="T29" fmla="*/ 2147483647 h 251"/>
                <a:gd name="T30" fmla="*/ 2147483647 w 328"/>
                <a:gd name="T31" fmla="*/ 2147483647 h 251"/>
                <a:gd name="T32" fmla="*/ 2147483647 w 328"/>
                <a:gd name="T33" fmla="*/ 2147483647 h 251"/>
                <a:gd name="T34" fmla="*/ 2147483647 w 328"/>
                <a:gd name="T35" fmla="*/ 2147483647 h 251"/>
                <a:gd name="T36" fmla="*/ 2147483647 w 328"/>
                <a:gd name="T37" fmla="*/ 2147483647 h 251"/>
                <a:gd name="T38" fmla="*/ 2147483647 w 328"/>
                <a:gd name="T39" fmla="*/ 2147483647 h 251"/>
                <a:gd name="T40" fmla="*/ 2147483647 w 328"/>
                <a:gd name="T41" fmla="*/ 2147483647 h 251"/>
                <a:gd name="T42" fmla="*/ 2147483647 w 328"/>
                <a:gd name="T43" fmla="*/ 2147483647 h 251"/>
                <a:gd name="T44" fmla="*/ 2147483647 w 328"/>
                <a:gd name="T45" fmla="*/ 2147483647 h 251"/>
                <a:gd name="T46" fmla="*/ 2147483647 w 328"/>
                <a:gd name="T47" fmla="*/ 2147483647 h 251"/>
                <a:gd name="T48" fmla="*/ 2147483647 w 328"/>
                <a:gd name="T49" fmla="*/ 2147483647 h 251"/>
                <a:gd name="T50" fmla="*/ 2147483647 w 328"/>
                <a:gd name="T51" fmla="*/ 2147483647 h 251"/>
                <a:gd name="T52" fmla="*/ 2147483647 w 328"/>
                <a:gd name="T53" fmla="*/ 2147483647 h 251"/>
                <a:gd name="T54" fmla="*/ 2147483647 w 328"/>
                <a:gd name="T55" fmla="*/ 2147483647 h 251"/>
                <a:gd name="T56" fmla="*/ 2147483647 w 328"/>
                <a:gd name="T57" fmla="*/ 2147483647 h 251"/>
                <a:gd name="T58" fmla="*/ 2147483647 w 328"/>
                <a:gd name="T59" fmla="*/ 2147483647 h 251"/>
                <a:gd name="T60" fmla="*/ 2147483647 w 328"/>
                <a:gd name="T61" fmla="*/ 2147483647 h 251"/>
                <a:gd name="T62" fmla="*/ 2147483647 w 328"/>
                <a:gd name="T63" fmla="*/ 2147483647 h 251"/>
                <a:gd name="T64" fmla="*/ 2147483647 w 328"/>
                <a:gd name="T65" fmla="*/ 2147483647 h 251"/>
                <a:gd name="T66" fmla="*/ 2147483647 w 328"/>
                <a:gd name="T67" fmla="*/ 2147483647 h 251"/>
                <a:gd name="T68" fmla="*/ 2147483647 w 328"/>
                <a:gd name="T69" fmla="*/ 2147483647 h 251"/>
                <a:gd name="T70" fmla="*/ 2147483647 w 328"/>
                <a:gd name="T71" fmla="*/ 2147483647 h 251"/>
                <a:gd name="T72" fmla="*/ 2147483647 w 328"/>
                <a:gd name="T73" fmla="*/ 2147483647 h 251"/>
                <a:gd name="T74" fmla="*/ 2147483647 w 328"/>
                <a:gd name="T75" fmla="*/ 2147483647 h 251"/>
                <a:gd name="T76" fmla="*/ 2147483647 w 328"/>
                <a:gd name="T77" fmla="*/ 2147483647 h 251"/>
                <a:gd name="T78" fmla="*/ 2147483647 w 328"/>
                <a:gd name="T79" fmla="*/ 2147483647 h 251"/>
                <a:gd name="T80" fmla="*/ 2147483647 w 328"/>
                <a:gd name="T81" fmla="*/ 2147483647 h 251"/>
                <a:gd name="T82" fmla="*/ 2147483647 w 328"/>
                <a:gd name="T83" fmla="*/ 2147483647 h 251"/>
                <a:gd name="T84" fmla="*/ 2147483647 w 328"/>
                <a:gd name="T85" fmla="*/ 2147483647 h 251"/>
                <a:gd name="T86" fmla="*/ 2147483647 w 328"/>
                <a:gd name="T87" fmla="*/ 2147483647 h 2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8"/>
                <a:gd name="T133" fmla="*/ 0 h 251"/>
                <a:gd name="T134" fmla="*/ 328 w 328"/>
                <a:gd name="T135" fmla="*/ 251 h 2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8" h="251">
                  <a:moveTo>
                    <a:pt x="58" y="109"/>
                  </a:moveTo>
                  <a:lnTo>
                    <a:pt x="60" y="109"/>
                  </a:lnTo>
                  <a:lnTo>
                    <a:pt x="60" y="111"/>
                  </a:lnTo>
                  <a:lnTo>
                    <a:pt x="61" y="114"/>
                  </a:lnTo>
                  <a:lnTo>
                    <a:pt x="75" y="121"/>
                  </a:lnTo>
                  <a:lnTo>
                    <a:pt x="84" y="127"/>
                  </a:lnTo>
                  <a:lnTo>
                    <a:pt x="87" y="133"/>
                  </a:lnTo>
                  <a:lnTo>
                    <a:pt x="90" y="137"/>
                  </a:lnTo>
                  <a:lnTo>
                    <a:pt x="96" y="140"/>
                  </a:lnTo>
                  <a:lnTo>
                    <a:pt x="96" y="138"/>
                  </a:lnTo>
                  <a:lnTo>
                    <a:pt x="101" y="141"/>
                  </a:lnTo>
                  <a:lnTo>
                    <a:pt x="103" y="143"/>
                  </a:lnTo>
                  <a:lnTo>
                    <a:pt x="112" y="154"/>
                  </a:lnTo>
                  <a:lnTo>
                    <a:pt x="116" y="159"/>
                  </a:lnTo>
                  <a:lnTo>
                    <a:pt x="117" y="164"/>
                  </a:lnTo>
                  <a:lnTo>
                    <a:pt x="125" y="167"/>
                  </a:lnTo>
                  <a:lnTo>
                    <a:pt x="126" y="172"/>
                  </a:lnTo>
                  <a:lnTo>
                    <a:pt x="129" y="173"/>
                  </a:lnTo>
                  <a:lnTo>
                    <a:pt x="136" y="175"/>
                  </a:lnTo>
                  <a:lnTo>
                    <a:pt x="140" y="177"/>
                  </a:lnTo>
                  <a:lnTo>
                    <a:pt x="145" y="180"/>
                  </a:lnTo>
                  <a:lnTo>
                    <a:pt x="145" y="186"/>
                  </a:lnTo>
                  <a:lnTo>
                    <a:pt x="155" y="201"/>
                  </a:lnTo>
                  <a:lnTo>
                    <a:pt x="155" y="211"/>
                  </a:lnTo>
                  <a:lnTo>
                    <a:pt x="158" y="212"/>
                  </a:lnTo>
                  <a:lnTo>
                    <a:pt x="165" y="215"/>
                  </a:lnTo>
                  <a:lnTo>
                    <a:pt x="179" y="232"/>
                  </a:lnTo>
                  <a:lnTo>
                    <a:pt x="178" y="238"/>
                  </a:lnTo>
                  <a:lnTo>
                    <a:pt x="179" y="240"/>
                  </a:lnTo>
                  <a:lnTo>
                    <a:pt x="182" y="248"/>
                  </a:lnTo>
                  <a:lnTo>
                    <a:pt x="191" y="248"/>
                  </a:lnTo>
                  <a:lnTo>
                    <a:pt x="198" y="251"/>
                  </a:lnTo>
                  <a:lnTo>
                    <a:pt x="198" y="248"/>
                  </a:lnTo>
                  <a:lnTo>
                    <a:pt x="207" y="242"/>
                  </a:lnTo>
                  <a:lnTo>
                    <a:pt x="211" y="235"/>
                  </a:lnTo>
                  <a:lnTo>
                    <a:pt x="206" y="232"/>
                  </a:lnTo>
                  <a:lnTo>
                    <a:pt x="201" y="224"/>
                  </a:lnTo>
                  <a:lnTo>
                    <a:pt x="213" y="231"/>
                  </a:lnTo>
                  <a:lnTo>
                    <a:pt x="221" y="227"/>
                  </a:lnTo>
                  <a:lnTo>
                    <a:pt x="224" y="218"/>
                  </a:lnTo>
                  <a:lnTo>
                    <a:pt x="217" y="209"/>
                  </a:lnTo>
                  <a:lnTo>
                    <a:pt x="223" y="209"/>
                  </a:lnTo>
                  <a:lnTo>
                    <a:pt x="226" y="211"/>
                  </a:lnTo>
                  <a:lnTo>
                    <a:pt x="229" y="209"/>
                  </a:lnTo>
                  <a:lnTo>
                    <a:pt x="230" y="211"/>
                  </a:lnTo>
                  <a:lnTo>
                    <a:pt x="232" y="208"/>
                  </a:lnTo>
                  <a:lnTo>
                    <a:pt x="242" y="199"/>
                  </a:lnTo>
                  <a:lnTo>
                    <a:pt x="250" y="195"/>
                  </a:lnTo>
                  <a:lnTo>
                    <a:pt x="256" y="182"/>
                  </a:lnTo>
                  <a:lnTo>
                    <a:pt x="265" y="176"/>
                  </a:lnTo>
                  <a:lnTo>
                    <a:pt x="275" y="164"/>
                  </a:lnTo>
                  <a:lnTo>
                    <a:pt x="272" y="159"/>
                  </a:lnTo>
                  <a:lnTo>
                    <a:pt x="286" y="156"/>
                  </a:lnTo>
                  <a:lnTo>
                    <a:pt x="291" y="146"/>
                  </a:lnTo>
                  <a:lnTo>
                    <a:pt x="292" y="144"/>
                  </a:lnTo>
                  <a:lnTo>
                    <a:pt x="295" y="124"/>
                  </a:lnTo>
                  <a:lnTo>
                    <a:pt x="302" y="105"/>
                  </a:lnTo>
                  <a:lnTo>
                    <a:pt x="312" y="88"/>
                  </a:lnTo>
                  <a:lnTo>
                    <a:pt x="315" y="85"/>
                  </a:lnTo>
                  <a:lnTo>
                    <a:pt x="328" y="76"/>
                  </a:lnTo>
                  <a:lnTo>
                    <a:pt x="325" y="75"/>
                  </a:lnTo>
                  <a:lnTo>
                    <a:pt x="321" y="70"/>
                  </a:lnTo>
                  <a:lnTo>
                    <a:pt x="320" y="70"/>
                  </a:lnTo>
                  <a:lnTo>
                    <a:pt x="302" y="57"/>
                  </a:lnTo>
                  <a:lnTo>
                    <a:pt x="291" y="50"/>
                  </a:lnTo>
                  <a:lnTo>
                    <a:pt x="286" y="46"/>
                  </a:lnTo>
                  <a:lnTo>
                    <a:pt x="272" y="36"/>
                  </a:lnTo>
                  <a:lnTo>
                    <a:pt x="266" y="31"/>
                  </a:lnTo>
                  <a:lnTo>
                    <a:pt x="258" y="26"/>
                  </a:lnTo>
                  <a:lnTo>
                    <a:pt x="256" y="24"/>
                  </a:lnTo>
                  <a:lnTo>
                    <a:pt x="245" y="17"/>
                  </a:lnTo>
                  <a:lnTo>
                    <a:pt x="239" y="13"/>
                  </a:lnTo>
                  <a:lnTo>
                    <a:pt x="234" y="14"/>
                  </a:lnTo>
                  <a:lnTo>
                    <a:pt x="226" y="16"/>
                  </a:lnTo>
                  <a:lnTo>
                    <a:pt x="223" y="16"/>
                  </a:lnTo>
                  <a:lnTo>
                    <a:pt x="219" y="16"/>
                  </a:lnTo>
                  <a:lnTo>
                    <a:pt x="201" y="18"/>
                  </a:lnTo>
                  <a:lnTo>
                    <a:pt x="197" y="20"/>
                  </a:lnTo>
                  <a:lnTo>
                    <a:pt x="188" y="21"/>
                  </a:lnTo>
                  <a:lnTo>
                    <a:pt x="181" y="21"/>
                  </a:lnTo>
                  <a:lnTo>
                    <a:pt x="166" y="24"/>
                  </a:lnTo>
                  <a:lnTo>
                    <a:pt x="165" y="14"/>
                  </a:lnTo>
                  <a:lnTo>
                    <a:pt x="161" y="10"/>
                  </a:lnTo>
                  <a:lnTo>
                    <a:pt x="159" y="8"/>
                  </a:lnTo>
                  <a:lnTo>
                    <a:pt x="158" y="7"/>
                  </a:lnTo>
                  <a:lnTo>
                    <a:pt x="155" y="4"/>
                  </a:lnTo>
                  <a:lnTo>
                    <a:pt x="149" y="7"/>
                  </a:lnTo>
                  <a:lnTo>
                    <a:pt x="145" y="1"/>
                  </a:lnTo>
                  <a:lnTo>
                    <a:pt x="146" y="0"/>
                  </a:lnTo>
                  <a:lnTo>
                    <a:pt x="139" y="1"/>
                  </a:lnTo>
                  <a:lnTo>
                    <a:pt x="132" y="1"/>
                  </a:lnTo>
                  <a:lnTo>
                    <a:pt x="126" y="3"/>
                  </a:lnTo>
                  <a:lnTo>
                    <a:pt x="125" y="3"/>
                  </a:lnTo>
                  <a:lnTo>
                    <a:pt x="116" y="4"/>
                  </a:lnTo>
                  <a:lnTo>
                    <a:pt x="99" y="5"/>
                  </a:lnTo>
                  <a:lnTo>
                    <a:pt x="97" y="5"/>
                  </a:lnTo>
                  <a:lnTo>
                    <a:pt x="91" y="7"/>
                  </a:lnTo>
                  <a:lnTo>
                    <a:pt x="84" y="7"/>
                  </a:lnTo>
                  <a:lnTo>
                    <a:pt x="78" y="8"/>
                  </a:lnTo>
                  <a:lnTo>
                    <a:pt x="74" y="8"/>
                  </a:lnTo>
                  <a:lnTo>
                    <a:pt x="68" y="8"/>
                  </a:lnTo>
                  <a:lnTo>
                    <a:pt x="67" y="8"/>
                  </a:lnTo>
                  <a:lnTo>
                    <a:pt x="60" y="11"/>
                  </a:lnTo>
                  <a:lnTo>
                    <a:pt x="51" y="14"/>
                  </a:lnTo>
                  <a:lnTo>
                    <a:pt x="45" y="17"/>
                  </a:lnTo>
                  <a:lnTo>
                    <a:pt x="41" y="18"/>
                  </a:lnTo>
                  <a:lnTo>
                    <a:pt x="39" y="20"/>
                  </a:lnTo>
                  <a:lnTo>
                    <a:pt x="35" y="24"/>
                  </a:lnTo>
                  <a:lnTo>
                    <a:pt x="28" y="27"/>
                  </a:lnTo>
                  <a:lnTo>
                    <a:pt x="26" y="27"/>
                  </a:lnTo>
                  <a:lnTo>
                    <a:pt x="19" y="30"/>
                  </a:lnTo>
                  <a:lnTo>
                    <a:pt x="13" y="34"/>
                  </a:lnTo>
                  <a:lnTo>
                    <a:pt x="12" y="39"/>
                  </a:lnTo>
                  <a:lnTo>
                    <a:pt x="5" y="47"/>
                  </a:lnTo>
                  <a:lnTo>
                    <a:pt x="0" y="59"/>
                  </a:lnTo>
                  <a:lnTo>
                    <a:pt x="2" y="62"/>
                  </a:lnTo>
                  <a:lnTo>
                    <a:pt x="9" y="66"/>
                  </a:lnTo>
                  <a:lnTo>
                    <a:pt x="18" y="70"/>
                  </a:lnTo>
                  <a:lnTo>
                    <a:pt x="19" y="72"/>
                  </a:lnTo>
                  <a:lnTo>
                    <a:pt x="22" y="75"/>
                  </a:lnTo>
                  <a:lnTo>
                    <a:pt x="23" y="75"/>
                  </a:lnTo>
                  <a:lnTo>
                    <a:pt x="26" y="76"/>
                  </a:lnTo>
                  <a:lnTo>
                    <a:pt x="26" y="75"/>
                  </a:lnTo>
                  <a:lnTo>
                    <a:pt x="35" y="75"/>
                  </a:lnTo>
                  <a:lnTo>
                    <a:pt x="38" y="82"/>
                  </a:lnTo>
                  <a:lnTo>
                    <a:pt x="44" y="89"/>
                  </a:lnTo>
                  <a:lnTo>
                    <a:pt x="45" y="89"/>
                  </a:lnTo>
                  <a:lnTo>
                    <a:pt x="47" y="92"/>
                  </a:lnTo>
                  <a:lnTo>
                    <a:pt x="47" y="95"/>
                  </a:lnTo>
                  <a:lnTo>
                    <a:pt x="52" y="101"/>
                  </a:lnTo>
                  <a:lnTo>
                    <a:pt x="57" y="107"/>
                  </a:lnTo>
                  <a:lnTo>
                    <a:pt x="58" y="10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5" name="RI"/>
            <p:cNvSpPr>
              <a:spLocks/>
            </p:cNvSpPr>
            <p:nvPr/>
          </p:nvSpPr>
          <p:spPr bwMode="auto">
            <a:xfrm>
              <a:off x="7037566" y="2286564"/>
              <a:ext cx="76014" cy="99102"/>
            </a:xfrm>
            <a:custGeom>
              <a:avLst/>
              <a:gdLst>
                <a:gd name="T0" fmla="*/ 83 w 50"/>
                <a:gd name="T1" fmla="*/ 45 h 65"/>
                <a:gd name="T2" fmla="*/ 92 w 50"/>
                <a:gd name="T3" fmla="*/ 49 h 65"/>
                <a:gd name="T4" fmla="*/ 97 w 50"/>
                <a:gd name="T5" fmla="*/ 60 h 65"/>
                <a:gd name="T6" fmla="*/ 98 w 50"/>
                <a:gd name="T7" fmla="*/ 74 h 65"/>
                <a:gd name="T8" fmla="*/ 92 w 50"/>
                <a:gd name="T9" fmla="*/ 83 h 65"/>
                <a:gd name="T10" fmla="*/ 90 w 50"/>
                <a:gd name="T11" fmla="*/ 77 h 65"/>
                <a:gd name="T12" fmla="*/ 84 w 50"/>
                <a:gd name="T13" fmla="*/ 77 h 65"/>
                <a:gd name="T14" fmla="*/ 83 w 50"/>
                <a:gd name="T15" fmla="*/ 87 h 65"/>
                <a:gd name="T16" fmla="*/ 67 w 50"/>
                <a:gd name="T17" fmla="*/ 87 h 65"/>
                <a:gd name="T18" fmla="*/ 60 w 50"/>
                <a:gd name="T19" fmla="*/ 106 h 65"/>
                <a:gd name="T20" fmla="*/ 48 w 50"/>
                <a:gd name="T21" fmla="*/ 112 h 65"/>
                <a:gd name="T22" fmla="*/ 20 w 50"/>
                <a:gd name="T23" fmla="*/ 127 h 65"/>
                <a:gd name="T24" fmla="*/ 15 w 50"/>
                <a:gd name="T25" fmla="*/ 122 h 65"/>
                <a:gd name="T26" fmla="*/ 20 w 50"/>
                <a:gd name="T27" fmla="*/ 126 h 65"/>
                <a:gd name="T28" fmla="*/ 25 w 50"/>
                <a:gd name="T29" fmla="*/ 108 h 65"/>
                <a:gd name="T30" fmla="*/ 20 w 50"/>
                <a:gd name="T31" fmla="*/ 80 h 65"/>
                <a:gd name="T32" fmla="*/ 15 w 50"/>
                <a:gd name="T33" fmla="*/ 74 h 65"/>
                <a:gd name="T34" fmla="*/ 15 w 50"/>
                <a:gd name="T35" fmla="*/ 70 h 65"/>
                <a:gd name="T36" fmla="*/ 15 w 50"/>
                <a:gd name="T37" fmla="*/ 69 h 65"/>
                <a:gd name="T38" fmla="*/ 14 w 50"/>
                <a:gd name="T39" fmla="*/ 60 h 65"/>
                <a:gd name="T40" fmla="*/ 14 w 50"/>
                <a:gd name="T41" fmla="*/ 55 h 65"/>
                <a:gd name="T42" fmla="*/ 6 w 50"/>
                <a:gd name="T43" fmla="*/ 25 h 65"/>
                <a:gd name="T44" fmla="*/ 0 w 50"/>
                <a:gd name="T45" fmla="*/ 15 h 65"/>
                <a:gd name="T46" fmla="*/ 6 w 50"/>
                <a:gd name="T47" fmla="*/ 11 h 65"/>
                <a:gd name="T48" fmla="*/ 31 w 50"/>
                <a:gd name="T49" fmla="*/ 6 h 65"/>
                <a:gd name="T50" fmla="*/ 34 w 50"/>
                <a:gd name="T51" fmla="*/ 4 h 65"/>
                <a:gd name="T52" fmla="*/ 41 w 50"/>
                <a:gd name="T53" fmla="*/ 4 h 65"/>
                <a:gd name="T54" fmla="*/ 48 w 50"/>
                <a:gd name="T55" fmla="*/ 0 h 65"/>
                <a:gd name="T56" fmla="*/ 50 w 50"/>
                <a:gd name="T57" fmla="*/ 6 h 65"/>
                <a:gd name="T58" fmla="*/ 53 w 50"/>
                <a:gd name="T59" fmla="*/ 20 h 65"/>
                <a:gd name="T60" fmla="*/ 59 w 50"/>
                <a:gd name="T61" fmla="*/ 18 h 65"/>
                <a:gd name="T62" fmla="*/ 64 w 50"/>
                <a:gd name="T63" fmla="*/ 38 h 65"/>
                <a:gd name="T64" fmla="*/ 73 w 50"/>
                <a:gd name="T65" fmla="*/ 38 h 65"/>
                <a:gd name="T66" fmla="*/ 77 w 50"/>
                <a:gd name="T67" fmla="*/ 41 h 65"/>
                <a:gd name="T68" fmla="*/ 83 w 50"/>
                <a:gd name="T69" fmla="*/ 45 h 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65"/>
                <a:gd name="T107" fmla="*/ 50 w 50"/>
                <a:gd name="T108" fmla="*/ 65 h 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65">
                  <a:moveTo>
                    <a:pt x="42" y="23"/>
                  </a:moveTo>
                  <a:lnTo>
                    <a:pt x="47" y="25"/>
                  </a:lnTo>
                  <a:lnTo>
                    <a:pt x="49" y="31"/>
                  </a:lnTo>
                  <a:lnTo>
                    <a:pt x="50" y="38"/>
                  </a:lnTo>
                  <a:lnTo>
                    <a:pt x="47" y="42"/>
                  </a:lnTo>
                  <a:lnTo>
                    <a:pt x="46" y="39"/>
                  </a:lnTo>
                  <a:lnTo>
                    <a:pt x="43" y="39"/>
                  </a:lnTo>
                  <a:lnTo>
                    <a:pt x="42" y="44"/>
                  </a:lnTo>
                  <a:lnTo>
                    <a:pt x="34" y="44"/>
                  </a:lnTo>
                  <a:lnTo>
                    <a:pt x="31" y="54"/>
                  </a:lnTo>
                  <a:lnTo>
                    <a:pt x="24" y="57"/>
                  </a:lnTo>
                  <a:lnTo>
                    <a:pt x="10" y="65"/>
                  </a:lnTo>
                  <a:lnTo>
                    <a:pt x="8" y="62"/>
                  </a:lnTo>
                  <a:lnTo>
                    <a:pt x="10" y="64"/>
                  </a:lnTo>
                  <a:lnTo>
                    <a:pt x="13" y="55"/>
                  </a:lnTo>
                  <a:lnTo>
                    <a:pt x="10" y="41"/>
                  </a:lnTo>
                  <a:lnTo>
                    <a:pt x="8" y="38"/>
                  </a:lnTo>
                  <a:lnTo>
                    <a:pt x="8" y="36"/>
                  </a:lnTo>
                  <a:lnTo>
                    <a:pt x="8" y="35"/>
                  </a:lnTo>
                  <a:lnTo>
                    <a:pt x="7" y="31"/>
                  </a:lnTo>
                  <a:lnTo>
                    <a:pt x="7" y="28"/>
                  </a:lnTo>
                  <a:lnTo>
                    <a:pt x="3" y="13"/>
                  </a:lnTo>
                  <a:lnTo>
                    <a:pt x="0" y="8"/>
                  </a:lnTo>
                  <a:lnTo>
                    <a:pt x="3" y="6"/>
                  </a:lnTo>
                  <a:lnTo>
                    <a:pt x="16" y="3"/>
                  </a:lnTo>
                  <a:lnTo>
                    <a:pt x="17" y="2"/>
                  </a:lnTo>
                  <a:lnTo>
                    <a:pt x="21" y="2"/>
                  </a:lnTo>
                  <a:lnTo>
                    <a:pt x="24" y="0"/>
                  </a:lnTo>
                  <a:lnTo>
                    <a:pt x="26" y="3"/>
                  </a:lnTo>
                  <a:lnTo>
                    <a:pt x="27" y="10"/>
                  </a:lnTo>
                  <a:lnTo>
                    <a:pt x="30" y="9"/>
                  </a:lnTo>
                  <a:lnTo>
                    <a:pt x="33" y="19"/>
                  </a:lnTo>
                  <a:lnTo>
                    <a:pt x="37" y="19"/>
                  </a:lnTo>
                  <a:lnTo>
                    <a:pt x="39" y="21"/>
                  </a:lnTo>
                  <a:lnTo>
                    <a:pt x="42" y="2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6" name="PA"/>
            <p:cNvSpPr>
              <a:spLocks/>
            </p:cNvSpPr>
            <p:nvPr/>
          </p:nvSpPr>
          <p:spPr bwMode="auto">
            <a:xfrm>
              <a:off x="6252495" y="2378139"/>
              <a:ext cx="578211" cy="378848"/>
            </a:xfrm>
            <a:custGeom>
              <a:avLst/>
              <a:gdLst>
                <a:gd name="T0" fmla="*/ 498 w 377"/>
                <a:gd name="T1" fmla="*/ 400 h 245"/>
                <a:gd name="T2" fmla="*/ 533 w 377"/>
                <a:gd name="T3" fmla="*/ 392 h 245"/>
                <a:gd name="T4" fmla="*/ 546 w 377"/>
                <a:gd name="T5" fmla="*/ 389 h 245"/>
                <a:gd name="T6" fmla="*/ 609 w 377"/>
                <a:gd name="T7" fmla="*/ 379 h 245"/>
                <a:gd name="T8" fmla="*/ 634 w 377"/>
                <a:gd name="T9" fmla="*/ 372 h 245"/>
                <a:gd name="T10" fmla="*/ 651 w 377"/>
                <a:gd name="T11" fmla="*/ 347 h 245"/>
                <a:gd name="T12" fmla="*/ 678 w 377"/>
                <a:gd name="T13" fmla="*/ 343 h 245"/>
                <a:gd name="T14" fmla="*/ 697 w 377"/>
                <a:gd name="T15" fmla="*/ 333 h 245"/>
                <a:gd name="T16" fmla="*/ 709 w 377"/>
                <a:gd name="T17" fmla="*/ 309 h 245"/>
                <a:gd name="T18" fmla="*/ 717 w 377"/>
                <a:gd name="T19" fmla="*/ 298 h 245"/>
                <a:gd name="T20" fmla="*/ 742 w 377"/>
                <a:gd name="T21" fmla="*/ 277 h 245"/>
                <a:gd name="T22" fmla="*/ 709 w 377"/>
                <a:gd name="T23" fmla="*/ 250 h 245"/>
                <a:gd name="T24" fmla="*/ 671 w 377"/>
                <a:gd name="T25" fmla="*/ 219 h 245"/>
                <a:gd name="T26" fmla="*/ 665 w 377"/>
                <a:gd name="T27" fmla="*/ 194 h 245"/>
                <a:gd name="T28" fmla="*/ 661 w 377"/>
                <a:gd name="T29" fmla="*/ 154 h 245"/>
                <a:gd name="T30" fmla="*/ 679 w 377"/>
                <a:gd name="T31" fmla="*/ 131 h 245"/>
                <a:gd name="T32" fmla="*/ 685 w 377"/>
                <a:gd name="T33" fmla="*/ 104 h 245"/>
                <a:gd name="T34" fmla="*/ 699 w 377"/>
                <a:gd name="T35" fmla="*/ 79 h 245"/>
                <a:gd name="T36" fmla="*/ 659 w 377"/>
                <a:gd name="T37" fmla="*/ 67 h 245"/>
                <a:gd name="T38" fmla="*/ 645 w 377"/>
                <a:gd name="T39" fmla="*/ 29 h 245"/>
                <a:gd name="T40" fmla="*/ 616 w 377"/>
                <a:gd name="T41" fmla="*/ 20 h 245"/>
                <a:gd name="T42" fmla="*/ 585 w 377"/>
                <a:gd name="T43" fmla="*/ 1 h 245"/>
                <a:gd name="T44" fmla="*/ 514 w 377"/>
                <a:gd name="T45" fmla="*/ 20 h 245"/>
                <a:gd name="T46" fmla="*/ 498 w 377"/>
                <a:gd name="T47" fmla="*/ 21 h 245"/>
                <a:gd name="T48" fmla="*/ 435 w 377"/>
                <a:gd name="T49" fmla="*/ 35 h 245"/>
                <a:gd name="T50" fmla="*/ 415 w 377"/>
                <a:gd name="T51" fmla="*/ 39 h 245"/>
                <a:gd name="T52" fmla="*/ 338 w 377"/>
                <a:gd name="T53" fmla="*/ 55 h 245"/>
                <a:gd name="T54" fmla="*/ 303 w 377"/>
                <a:gd name="T55" fmla="*/ 62 h 245"/>
                <a:gd name="T56" fmla="*/ 264 w 377"/>
                <a:gd name="T57" fmla="*/ 72 h 245"/>
                <a:gd name="T58" fmla="*/ 194 w 377"/>
                <a:gd name="T59" fmla="*/ 84 h 245"/>
                <a:gd name="T60" fmla="*/ 175 w 377"/>
                <a:gd name="T61" fmla="*/ 87 h 245"/>
                <a:gd name="T62" fmla="*/ 122 w 377"/>
                <a:gd name="T63" fmla="*/ 98 h 245"/>
                <a:gd name="T64" fmla="*/ 87 w 377"/>
                <a:gd name="T65" fmla="*/ 104 h 245"/>
                <a:gd name="T66" fmla="*/ 8 w 377"/>
                <a:gd name="T67" fmla="*/ 118 h 245"/>
                <a:gd name="T68" fmla="*/ 1 w 377"/>
                <a:gd name="T69" fmla="*/ 143 h 245"/>
                <a:gd name="T70" fmla="*/ 14 w 377"/>
                <a:gd name="T71" fmla="*/ 199 h 245"/>
                <a:gd name="T72" fmla="*/ 20 w 377"/>
                <a:gd name="T73" fmla="*/ 233 h 245"/>
                <a:gd name="T74" fmla="*/ 28 w 377"/>
                <a:gd name="T75" fmla="*/ 284 h 245"/>
                <a:gd name="T76" fmla="*/ 31 w 377"/>
                <a:gd name="T77" fmla="*/ 303 h 245"/>
                <a:gd name="T78" fmla="*/ 35 w 377"/>
                <a:gd name="T79" fmla="*/ 337 h 245"/>
                <a:gd name="T80" fmla="*/ 41 w 377"/>
                <a:gd name="T81" fmla="*/ 362 h 245"/>
                <a:gd name="T82" fmla="*/ 41 w 377"/>
                <a:gd name="T83" fmla="*/ 375 h 245"/>
                <a:gd name="T84" fmla="*/ 51 w 377"/>
                <a:gd name="T85" fmla="*/ 414 h 245"/>
                <a:gd name="T86" fmla="*/ 53 w 377"/>
                <a:gd name="T87" fmla="*/ 438 h 245"/>
                <a:gd name="T88" fmla="*/ 60 w 377"/>
                <a:gd name="T89" fmla="*/ 482 h 245"/>
                <a:gd name="T90" fmla="*/ 73 w 377"/>
                <a:gd name="T91" fmla="*/ 483 h 245"/>
                <a:gd name="T92" fmla="*/ 138 w 377"/>
                <a:gd name="T93" fmla="*/ 472 h 245"/>
                <a:gd name="T94" fmla="*/ 175 w 377"/>
                <a:gd name="T95" fmla="*/ 463 h 245"/>
                <a:gd name="T96" fmla="*/ 194 w 377"/>
                <a:gd name="T97" fmla="*/ 462 h 245"/>
                <a:gd name="T98" fmla="*/ 236 w 377"/>
                <a:gd name="T99" fmla="*/ 452 h 245"/>
                <a:gd name="T100" fmla="*/ 262 w 377"/>
                <a:gd name="T101" fmla="*/ 449 h 245"/>
                <a:gd name="T102" fmla="*/ 302 w 377"/>
                <a:gd name="T103" fmla="*/ 439 h 245"/>
                <a:gd name="T104" fmla="*/ 323 w 377"/>
                <a:gd name="T105" fmla="*/ 435 h 245"/>
                <a:gd name="T106" fmla="*/ 355 w 377"/>
                <a:gd name="T107" fmla="*/ 430 h 245"/>
                <a:gd name="T108" fmla="*/ 429 w 377"/>
                <a:gd name="T109" fmla="*/ 414 h 245"/>
                <a:gd name="T110" fmla="*/ 448 w 377"/>
                <a:gd name="T111" fmla="*/ 411 h 245"/>
                <a:gd name="T112" fmla="*/ 487 w 377"/>
                <a:gd name="T113" fmla="*/ 404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7"/>
                <a:gd name="T172" fmla="*/ 0 h 245"/>
                <a:gd name="T173" fmla="*/ 377 w 377"/>
                <a:gd name="T174" fmla="*/ 245 h 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7" h="245">
                  <a:moveTo>
                    <a:pt x="247" y="205"/>
                  </a:moveTo>
                  <a:lnTo>
                    <a:pt x="251" y="203"/>
                  </a:lnTo>
                  <a:lnTo>
                    <a:pt x="253" y="203"/>
                  </a:lnTo>
                  <a:lnTo>
                    <a:pt x="260" y="202"/>
                  </a:lnTo>
                  <a:lnTo>
                    <a:pt x="263" y="200"/>
                  </a:lnTo>
                  <a:lnTo>
                    <a:pt x="271" y="199"/>
                  </a:lnTo>
                  <a:lnTo>
                    <a:pt x="273" y="199"/>
                  </a:lnTo>
                  <a:lnTo>
                    <a:pt x="276" y="199"/>
                  </a:lnTo>
                  <a:lnTo>
                    <a:pt x="277" y="197"/>
                  </a:lnTo>
                  <a:lnTo>
                    <a:pt x="293" y="195"/>
                  </a:lnTo>
                  <a:lnTo>
                    <a:pt x="299" y="193"/>
                  </a:lnTo>
                  <a:lnTo>
                    <a:pt x="309" y="192"/>
                  </a:lnTo>
                  <a:lnTo>
                    <a:pt x="315" y="190"/>
                  </a:lnTo>
                  <a:lnTo>
                    <a:pt x="320" y="189"/>
                  </a:lnTo>
                  <a:lnTo>
                    <a:pt x="322" y="189"/>
                  </a:lnTo>
                  <a:lnTo>
                    <a:pt x="322" y="186"/>
                  </a:lnTo>
                  <a:lnTo>
                    <a:pt x="331" y="177"/>
                  </a:lnTo>
                  <a:lnTo>
                    <a:pt x="331" y="176"/>
                  </a:lnTo>
                  <a:lnTo>
                    <a:pt x="336" y="176"/>
                  </a:lnTo>
                  <a:lnTo>
                    <a:pt x="342" y="177"/>
                  </a:lnTo>
                  <a:lnTo>
                    <a:pt x="344" y="174"/>
                  </a:lnTo>
                  <a:lnTo>
                    <a:pt x="351" y="170"/>
                  </a:lnTo>
                  <a:lnTo>
                    <a:pt x="352" y="169"/>
                  </a:lnTo>
                  <a:lnTo>
                    <a:pt x="354" y="169"/>
                  </a:lnTo>
                  <a:lnTo>
                    <a:pt x="357" y="166"/>
                  </a:lnTo>
                  <a:lnTo>
                    <a:pt x="357" y="160"/>
                  </a:lnTo>
                  <a:lnTo>
                    <a:pt x="360" y="157"/>
                  </a:lnTo>
                  <a:lnTo>
                    <a:pt x="360" y="156"/>
                  </a:lnTo>
                  <a:lnTo>
                    <a:pt x="362" y="153"/>
                  </a:lnTo>
                  <a:lnTo>
                    <a:pt x="364" y="151"/>
                  </a:lnTo>
                  <a:lnTo>
                    <a:pt x="370" y="147"/>
                  </a:lnTo>
                  <a:lnTo>
                    <a:pt x="373" y="143"/>
                  </a:lnTo>
                  <a:lnTo>
                    <a:pt x="377" y="140"/>
                  </a:lnTo>
                  <a:lnTo>
                    <a:pt x="368" y="132"/>
                  </a:lnTo>
                  <a:lnTo>
                    <a:pt x="365" y="130"/>
                  </a:lnTo>
                  <a:lnTo>
                    <a:pt x="360" y="127"/>
                  </a:lnTo>
                  <a:lnTo>
                    <a:pt x="360" y="124"/>
                  </a:lnTo>
                  <a:lnTo>
                    <a:pt x="345" y="111"/>
                  </a:lnTo>
                  <a:lnTo>
                    <a:pt x="341" y="111"/>
                  </a:lnTo>
                  <a:lnTo>
                    <a:pt x="341" y="109"/>
                  </a:lnTo>
                  <a:lnTo>
                    <a:pt x="339" y="109"/>
                  </a:lnTo>
                  <a:lnTo>
                    <a:pt x="338" y="98"/>
                  </a:lnTo>
                  <a:lnTo>
                    <a:pt x="344" y="86"/>
                  </a:lnTo>
                  <a:lnTo>
                    <a:pt x="338" y="79"/>
                  </a:lnTo>
                  <a:lnTo>
                    <a:pt x="336" y="78"/>
                  </a:lnTo>
                  <a:lnTo>
                    <a:pt x="344" y="69"/>
                  </a:lnTo>
                  <a:lnTo>
                    <a:pt x="345" y="67"/>
                  </a:lnTo>
                  <a:lnTo>
                    <a:pt x="345" y="66"/>
                  </a:lnTo>
                  <a:lnTo>
                    <a:pt x="344" y="67"/>
                  </a:lnTo>
                  <a:lnTo>
                    <a:pt x="348" y="59"/>
                  </a:lnTo>
                  <a:lnTo>
                    <a:pt x="348" y="53"/>
                  </a:lnTo>
                  <a:lnTo>
                    <a:pt x="352" y="44"/>
                  </a:lnTo>
                  <a:lnTo>
                    <a:pt x="357" y="41"/>
                  </a:lnTo>
                  <a:lnTo>
                    <a:pt x="355" y="40"/>
                  </a:lnTo>
                  <a:lnTo>
                    <a:pt x="351" y="37"/>
                  </a:lnTo>
                  <a:lnTo>
                    <a:pt x="344" y="37"/>
                  </a:lnTo>
                  <a:lnTo>
                    <a:pt x="335" y="34"/>
                  </a:lnTo>
                  <a:lnTo>
                    <a:pt x="329" y="27"/>
                  </a:lnTo>
                  <a:lnTo>
                    <a:pt x="331" y="26"/>
                  </a:lnTo>
                  <a:lnTo>
                    <a:pt x="328" y="15"/>
                  </a:lnTo>
                  <a:lnTo>
                    <a:pt x="320" y="8"/>
                  </a:lnTo>
                  <a:lnTo>
                    <a:pt x="319" y="7"/>
                  </a:lnTo>
                  <a:lnTo>
                    <a:pt x="313" y="10"/>
                  </a:lnTo>
                  <a:lnTo>
                    <a:pt x="305" y="0"/>
                  </a:lnTo>
                  <a:lnTo>
                    <a:pt x="303" y="0"/>
                  </a:lnTo>
                  <a:lnTo>
                    <a:pt x="297" y="1"/>
                  </a:lnTo>
                  <a:lnTo>
                    <a:pt x="279" y="5"/>
                  </a:lnTo>
                  <a:lnTo>
                    <a:pt x="267" y="8"/>
                  </a:lnTo>
                  <a:lnTo>
                    <a:pt x="261" y="10"/>
                  </a:lnTo>
                  <a:lnTo>
                    <a:pt x="260" y="10"/>
                  </a:lnTo>
                  <a:lnTo>
                    <a:pt x="258" y="10"/>
                  </a:lnTo>
                  <a:lnTo>
                    <a:pt x="253" y="11"/>
                  </a:lnTo>
                  <a:lnTo>
                    <a:pt x="245" y="13"/>
                  </a:lnTo>
                  <a:lnTo>
                    <a:pt x="234" y="15"/>
                  </a:lnTo>
                  <a:lnTo>
                    <a:pt x="221" y="18"/>
                  </a:lnTo>
                  <a:lnTo>
                    <a:pt x="215" y="18"/>
                  </a:lnTo>
                  <a:lnTo>
                    <a:pt x="212" y="20"/>
                  </a:lnTo>
                  <a:lnTo>
                    <a:pt x="211" y="20"/>
                  </a:lnTo>
                  <a:lnTo>
                    <a:pt x="203" y="21"/>
                  </a:lnTo>
                  <a:lnTo>
                    <a:pt x="179" y="27"/>
                  </a:lnTo>
                  <a:lnTo>
                    <a:pt x="172" y="28"/>
                  </a:lnTo>
                  <a:lnTo>
                    <a:pt x="166" y="30"/>
                  </a:lnTo>
                  <a:lnTo>
                    <a:pt x="164" y="30"/>
                  </a:lnTo>
                  <a:lnTo>
                    <a:pt x="154" y="31"/>
                  </a:lnTo>
                  <a:lnTo>
                    <a:pt x="141" y="34"/>
                  </a:lnTo>
                  <a:lnTo>
                    <a:pt x="137" y="36"/>
                  </a:lnTo>
                  <a:lnTo>
                    <a:pt x="134" y="36"/>
                  </a:lnTo>
                  <a:lnTo>
                    <a:pt x="131" y="36"/>
                  </a:lnTo>
                  <a:lnTo>
                    <a:pt x="112" y="40"/>
                  </a:lnTo>
                  <a:lnTo>
                    <a:pt x="98" y="43"/>
                  </a:lnTo>
                  <a:lnTo>
                    <a:pt x="95" y="43"/>
                  </a:lnTo>
                  <a:lnTo>
                    <a:pt x="91" y="44"/>
                  </a:lnTo>
                  <a:lnTo>
                    <a:pt x="89" y="44"/>
                  </a:lnTo>
                  <a:lnTo>
                    <a:pt x="86" y="44"/>
                  </a:lnTo>
                  <a:lnTo>
                    <a:pt x="79" y="46"/>
                  </a:lnTo>
                  <a:lnTo>
                    <a:pt x="62" y="50"/>
                  </a:lnTo>
                  <a:lnTo>
                    <a:pt x="53" y="52"/>
                  </a:lnTo>
                  <a:lnTo>
                    <a:pt x="52" y="52"/>
                  </a:lnTo>
                  <a:lnTo>
                    <a:pt x="44" y="53"/>
                  </a:lnTo>
                  <a:lnTo>
                    <a:pt x="40" y="31"/>
                  </a:lnTo>
                  <a:lnTo>
                    <a:pt x="20" y="47"/>
                  </a:lnTo>
                  <a:lnTo>
                    <a:pt x="4" y="60"/>
                  </a:lnTo>
                  <a:lnTo>
                    <a:pt x="0" y="63"/>
                  </a:lnTo>
                  <a:lnTo>
                    <a:pt x="1" y="70"/>
                  </a:lnTo>
                  <a:lnTo>
                    <a:pt x="1" y="73"/>
                  </a:lnTo>
                  <a:lnTo>
                    <a:pt x="4" y="83"/>
                  </a:lnTo>
                  <a:lnTo>
                    <a:pt x="4" y="91"/>
                  </a:lnTo>
                  <a:lnTo>
                    <a:pt x="7" y="101"/>
                  </a:lnTo>
                  <a:lnTo>
                    <a:pt x="7" y="102"/>
                  </a:lnTo>
                  <a:lnTo>
                    <a:pt x="8" y="111"/>
                  </a:lnTo>
                  <a:lnTo>
                    <a:pt x="10" y="118"/>
                  </a:lnTo>
                  <a:lnTo>
                    <a:pt x="11" y="131"/>
                  </a:lnTo>
                  <a:lnTo>
                    <a:pt x="14" y="141"/>
                  </a:lnTo>
                  <a:lnTo>
                    <a:pt x="14" y="144"/>
                  </a:lnTo>
                  <a:lnTo>
                    <a:pt x="16" y="150"/>
                  </a:lnTo>
                  <a:lnTo>
                    <a:pt x="16" y="151"/>
                  </a:lnTo>
                  <a:lnTo>
                    <a:pt x="16" y="154"/>
                  </a:lnTo>
                  <a:lnTo>
                    <a:pt x="17" y="158"/>
                  </a:lnTo>
                  <a:lnTo>
                    <a:pt x="17" y="164"/>
                  </a:lnTo>
                  <a:lnTo>
                    <a:pt x="18" y="171"/>
                  </a:lnTo>
                  <a:lnTo>
                    <a:pt x="18" y="173"/>
                  </a:lnTo>
                  <a:lnTo>
                    <a:pt x="20" y="174"/>
                  </a:lnTo>
                  <a:lnTo>
                    <a:pt x="21" y="184"/>
                  </a:lnTo>
                  <a:lnTo>
                    <a:pt x="21" y="186"/>
                  </a:lnTo>
                  <a:lnTo>
                    <a:pt x="21" y="189"/>
                  </a:lnTo>
                  <a:lnTo>
                    <a:pt x="21" y="190"/>
                  </a:lnTo>
                  <a:lnTo>
                    <a:pt x="24" y="203"/>
                  </a:lnTo>
                  <a:lnTo>
                    <a:pt x="24" y="205"/>
                  </a:lnTo>
                  <a:lnTo>
                    <a:pt x="26" y="210"/>
                  </a:lnTo>
                  <a:lnTo>
                    <a:pt x="26" y="212"/>
                  </a:lnTo>
                  <a:lnTo>
                    <a:pt x="27" y="218"/>
                  </a:lnTo>
                  <a:lnTo>
                    <a:pt x="27" y="222"/>
                  </a:lnTo>
                  <a:lnTo>
                    <a:pt x="27" y="223"/>
                  </a:lnTo>
                  <a:lnTo>
                    <a:pt x="29" y="226"/>
                  </a:lnTo>
                  <a:lnTo>
                    <a:pt x="31" y="244"/>
                  </a:lnTo>
                  <a:lnTo>
                    <a:pt x="31" y="245"/>
                  </a:lnTo>
                  <a:lnTo>
                    <a:pt x="33" y="245"/>
                  </a:lnTo>
                  <a:lnTo>
                    <a:pt x="37" y="245"/>
                  </a:lnTo>
                  <a:lnTo>
                    <a:pt x="40" y="244"/>
                  </a:lnTo>
                  <a:lnTo>
                    <a:pt x="69" y="239"/>
                  </a:lnTo>
                  <a:lnTo>
                    <a:pt x="70" y="239"/>
                  </a:lnTo>
                  <a:lnTo>
                    <a:pt x="75" y="238"/>
                  </a:lnTo>
                  <a:lnTo>
                    <a:pt x="78" y="238"/>
                  </a:lnTo>
                  <a:lnTo>
                    <a:pt x="89" y="235"/>
                  </a:lnTo>
                  <a:lnTo>
                    <a:pt x="91" y="235"/>
                  </a:lnTo>
                  <a:lnTo>
                    <a:pt x="95" y="235"/>
                  </a:lnTo>
                  <a:lnTo>
                    <a:pt x="98" y="234"/>
                  </a:lnTo>
                  <a:lnTo>
                    <a:pt x="99" y="234"/>
                  </a:lnTo>
                  <a:lnTo>
                    <a:pt x="101" y="234"/>
                  </a:lnTo>
                  <a:lnTo>
                    <a:pt x="120" y="229"/>
                  </a:lnTo>
                  <a:lnTo>
                    <a:pt x="123" y="229"/>
                  </a:lnTo>
                  <a:lnTo>
                    <a:pt x="130" y="228"/>
                  </a:lnTo>
                  <a:lnTo>
                    <a:pt x="133" y="228"/>
                  </a:lnTo>
                  <a:lnTo>
                    <a:pt x="134" y="226"/>
                  </a:lnTo>
                  <a:lnTo>
                    <a:pt x="137" y="226"/>
                  </a:lnTo>
                  <a:lnTo>
                    <a:pt x="153" y="223"/>
                  </a:lnTo>
                  <a:lnTo>
                    <a:pt x="156" y="223"/>
                  </a:lnTo>
                  <a:lnTo>
                    <a:pt x="163" y="222"/>
                  </a:lnTo>
                  <a:lnTo>
                    <a:pt x="164" y="221"/>
                  </a:lnTo>
                  <a:lnTo>
                    <a:pt x="170" y="221"/>
                  </a:lnTo>
                  <a:lnTo>
                    <a:pt x="170" y="219"/>
                  </a:lnTo>
                  <a:lnTo>
                    <a:pt x="180" y="218"/>
                  </a:lnTo>
                  <a:lnTo>
                    <a:pt x="186" y="216"/>
                  </a:lnTo>
                  <a:lnTo>
                    <a:pt x="216" y="210"/>
                  </a:lnTo>
                  <a:lnTo>
                    <a:pt x="218" y="210"/>
                  </a:lnTo>
                  <a:lnTo>
                    <a:pt x="219" y="210"/>
                  </a:lnTo>
                  <a:lnTo>
                    <a:pt x="221" y="210"/>
                  </a:lnTo>
                  <a:lnTo>
                    <a:pt x="227" y="209"/>
                  </a:lnTo>
                  <a:lnTo>
                    <a:pt x="234" y="208"/>
                  </a:lnTo>
                  <a:lnTo>
                    <a:pt x="244" y="205"/>
                  </a:lnTo>
                  <a:lnTo>
                    <a:pt x="247" y="205"/>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7" name="OR"/>
            <p:cNvSpPr>
              <a:spLocks/>
            </p:cNvSpPr>
            <p:nvPr/>
          </p:nvSpPr>
          <p:spPr bwMode="auto">
            <a:xfrm>
              <a:off x="2231186" y="1784779"/>
              <a:ext cx="792548" cy="662356"/>
            </a:xfrm>
            <a:custGeom>
              <a:avLst/>
              <a:gdLst>
                <a:gd name="T0" fmla="*/ 2147483647 w 517"/>
                <a:gd name="T1" fmla="*/ 2147483647 h 429"/>
                <a:gd name="T2" fmla="*/ 2147483647 w 517"/>
                <a:gd name="T3" fmla="*/ 2147483647 h 429"/>
                <a:gd name="T4" fmla="*/ 2147483647 w 517"/>
                <a:gd name="T5" fmla="*/ 2147483647 h 429"/>
                <a:gd name="T6" fmla="*/ 2147483647 w 517"/>
                <a:gd name="T7" fmla="*/ 2147483647 h 429"/>
                <a:gd name="T8" fmla="*/ 2147483647 w 517"/>
                <a:gd name="T9" fmla="*/ 2147483647 h 429"/>
                <a:gd name="T10" fmla="*/ 2147483647 w 517"/>
                <a:gd name="T11" fmla="*/ 2147483647 h 429"/>
                <a:gd name="T12" fmla="*/ 2147483647 w 517"/>
                <a:gd name="T13" fmla="*/ 2147483647 h 429"/>
                <a:gd name="T14" fmla="*/ 2147483647 w 517"/>
                <a:gd name="T15" fmla="*/ 2147483647 h 429"/>
                <a:gd name="T16" fmla="*/ 2147483647 w 517"/>
                <a:gd name="T17" fmla="*/ 2147483647 h 429"/>
                <a:gd name="T18" fmla="*/ 2147483647 w 517"/>
                <a:gd name="T19" fmla="*/ 2147483647 h 429"/>
                <a:gd name="T20" fmla="*/ 2147483647 w 517"/>
                <a:gd name="T21" fmla="*/ 2147483647 h 429"/>
                <a:gd name="T22" fmla="*/ 2147483647 w 517"/>
                <a:gd name="T23" fmla="*/ 2147483647 h 429"/>
                <a:gd name="T24" fmla="*/ 2147483647 w 517"/>
                <a:gd name="T25" fmla="*/ 2147483647 h 429"/>
                <a:gd name="T26" fmla="*/ 2147483647 w 517"/>
                <a:gd name="T27" fmla="*/ 2147483647 h 429"/>
                <a:gd name="T28" fmla="*/ 0 w 517"/>
                <a:gd name="T29" fmla="*/ 2147483647 h 429"/>
                <a:gd name="T30" fmla="*/ 2147483647 w 517"/>
                <a:gd name="T31" fmla="*/ 2147483647 h 429"/>
                <a:gd name="T32" fmla="*/ 2147483647 w 517"/>
                <a:gd name="T33" fmla="*/ 2147483647 h 429"/>
                <a:gd name="T34" fmla="*/ 2147483647 w 517"/>
                <a:gd name="T35" fmla="*/ 2147483647 h 429"/>
                <a:gd name="T36" fmla="*/ 2147483647 w 517"/>
                <a:gd name="T37" fmla="*/ 2147483647 h 429"/>
                <a:gd name="T38" fmla="*/ 2147483647 w 517"/>
                <a:gd name="T39" fmla="*/ 2147483647 h 429"/>
                <a:gd name="T40" fmla="*/ 2147483647 w 517"/>
                <a:gd name="T41" fmla="*/ 2147483647 h 429"/>
                <a:gd name="T42" fmla="*/ 2147483647 w 517"/>
                <a:gd name="T43" fmla="*/ 2147483647 h 429"/>
                <a:gd name="T44" fmla="*/ 2147483647 w 517"/>
                <a:gd name="T45" fmla="*/ 2147483647 h 429"/>
                <a:gd name="T46" fmla="*/ 2147483647 w 517"/>
                <a:gd name="T47" fmla="*/ 2147483647 h 429"/>
                <a:gd name="T48" fmla="*/ 2147483647 w 517"/>
                <a:gd name="T49" fmla="*/ 2147483647 h 429"/>
                <a:gd name="T50" fmla="*/ 2147483647 w 517"/>
                <a:gd name="T51" fmla="*/ 2147483647 h 429"/>
                <a:gd name="T52" fmla="*/ 2147483647 w 517"/>
                <a:gd name="T53" fmla="*/ 2147483647 h 429"/>
                <a:gd name="T54" fmla="*/ 2147483647 w 517"/>
                <a:gd name="T55" fmla="*/ 2147483647 h 429"/>
                <a:gd name="T56" fmla="*/ 2147483647 w 517"/>
                <a:gd name="T57" fmla="*/ 2147483647 h 429"/>
                <a:gd name="T58" fmla="*/ 2147483647 w 517"/>
                <a:gd name="T59" fmla="*/ 2147483647 h 429"/>
                <a:gd name="T60" fmla="*/ 2147483647 w 517"/>
                <a:gd name="T61" fmla="*/ 2147483647 h 429"/>
                <a:gd name="T62" fmla="*/ 2147483647 w 517"/>
                <a:gd name="T63" fmla="*/ 2147483647 h 429"/>
                <a:gd name="T64" fmla="*/ 2147483647 w 517"/>
                <a:gd name="T65" fmla="*/ 2147483647 h 429"/>
                <a:gd name="T66" fmla="*/ 2147483647 w 517"/>
                <a:gd name="T67" fmla="*/ 2147483647 h 429"/>
                <a:gd name="T68" fmla="*/ 2147483647 w 517"/>
                <a:gd name="T69" fmla="*/ 2147483647 h 429"/>
                <a:gd name="T70" fmla="*/ 2147483647 w 517"/>
                <a:gd name="T71" fmla="*/ 2147483647 h 429"/>
                <a:gd name="T72" fmla="*/ 2147483647 w 517"/>
                <a:gd name="T73" fmla="*/ 2147483647 h 429"/>
                <a:gd name="T74" fmla="*/ 2147483647 w 517"/>
                <a:gd name="T75" fmla="*/ 2147483647 h 429"/>
                <a:gd name="T76" fmla="*/ 2147483647 w 517"/>
                <a:gd name="T77" fmla="*/ 2147483647 h 429"/>
                <a:gd name="T78" fmla="*/ 2147483647 w 517"/>
                <a:gd name="T79" fmla="*/ 2147483647 h 429"/>
                <a:gd name="T80" fmla="*/ 2147483647 w 517"/>
                <a:gd name="T81" fmla="*/ 2147483647 h 429"/>
                <a:gd name="T82" fmla="*/ 2147483647 w 517"/>
                <a:gd name="T83" fmla="*/ 2147483647 h 4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429"/>
                <a:gd name="T128" fmla="*/ 517 w 517"/>
                <a:gd name="T129" fmla="*/ 429 h 4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429">
                  <a:moveTo>
                    <a:pt x="453" y="242"/>
                  </a:moveTo>
                  <a:lnTo>
                    <a:pt x="462" y="247"/>
                  </a:lnTo>
                  <a:lnTo>
                    <a:pt x="466" y="249"/>
                  </a:lnTo>
                  <a:lnTo>
                    <a:pt x="471" y="256"/>
                  </a:lnTo>
                  <a:lnTo>
                    <a:pt x="469" y="259"/>
                  </a:lnTo>
                  <a:lnTo>
                    <a:pt x="468" y="259"/>
                  </a:lnTo>
                  <a:lnTo>
                    <a:pt x="461" y="278"/>
                  </a:lnTo>
                  <a:lnTo>
                    <a:pt x="461" y="279"/>
                  </a:lnTo>
                  <a:lnTo>
                    <a:pt x="458" y="283"/>
                  </a:lnTo>
                  <a:lnTo>
                    <a:pt x="456" y="294"/>
                  </a:lnTo>
                  <a:lnTo>
                    <a:pt x="455" y="302"/>
                  </a:lnTo>
                  <a:lnTo>
                    <a:pt x="448" y="335"/>
                  </a:lnTo>
                  <a:lnTo>
                    <a:pt x="430" y="429"/>
                  </a:lnTo>
                  <a:lnTo>
                    <a:pt x="417" y="426"/>
                  </a:lnTo>
                  <a:lnTo>
                    <a:pt x="414" y="426"/>
                  </a:lnTo>
                  <a:lnTo>
                    <a:pt x="361" y="415"/>
                  </a:lnTo>
                  <a:lnTo>
                    <a:pt x="342" y="412"/>
                  </a:lnTo>
                  <a:lnTo>
                    <a:pt x="331" y="411"/>
                  </a:lnTo>
                  <a:lnTo>
                    <a:pt x="295" y="402"/>
                  </a:lnTo>
                  <a:lnTo>
                    <a:pt x="292" y="402"/>
                  </a:lnTo>
                  <a:lnTo>
                    <a:pt x="283" y="399"/>
                  </a:lnTo>
                  <a:lnTo>
                    <a:pt x="261" y="395"/>
                  </a:lnTo>
                  <a:lnTo>
                    <a:pt x="254" y="393"/>
                  </a:lnTo>
                  <a:lnTo>
                    <a:pt x="242" y="390"/>
                  </a:lnTo>
                  <a:lnTo>
                    <a:pt x="240" y="390"/>
                  </a:lnTo>
                  <a:lnTo>
                    <a:pt x="202" y="382"/>
                  </a:lnTo>
                  <a:lnTo>
                    <a:pt x="190" y="379"/>
                  </a:lnTo>
                  <a:lnTo>
                    <a:pt x="177" y="376"/>
                  </a:lnTo>
                  <a:lnTo>
                    <a:pt x="169" y="373"/>
                  </a:lnTo>
                  <a:lnTo>
                    <a:pt x="137" y="366"/>
                  </a:lnTo>
                  <a:lnTo>
                    <a:pt x="127" y="363"/>
                  </a:lnTo>
                  <a:lnTo>
                    <a:pt x="120" y="361"/>
                  </a:lnTo>
                  <a:lnTo>
                    <a:pt x="75" y="350"/>
                  </a:lnTo>
                  <a:lnTo>
                    <a:pt x="69" y="348"/>
                  </a:lnTo>
                  <a:lnTo>
                    <a:pt x="65" y="347"/>
                  </a:lnTo>
                  <a:lnTo>
                    <a:pt x="58" y="346"/>
                  </a:lnTo>
                  <a:lnTo>
                    <a:pt x="53" y="344"/>
                  </a:lnTo>
                  <a:lnTo>
                    <a:pt x="47" y="344"/>
                  </a:lnTo>
                  <a:lnTo>
                    <a:pt x="42" y="343"/>
                  </a:lnTo>
                  <a:lnTo>
                    <a:pt x="39" y="341"/>
                  </a:lnTo>
                  <a:lnTo>
                    <a:pt x="30" y="340"/>
                  </a:lnTo>
                  <a:lnTo>
                    <a:pt x="20" y="337"/>
                  </a:lnTo>
                  <a:lnTo>
                    <a:pt x="11" y="334"/>
                  </a:lnTo>
                  <a:lnTo>
                    <a:pt x="7" y="333"/>
                  </a:lnTo>
                  <a:lnTo>
                    <a:pt x="0" y="322"/>
                  </a:lnTo>
                  <a:lnTo>
                    <a:pt x="8" y="279"/>
                  </a:lnTo>
                  <a:lnTo>
                    <a:pt x="3" y="260"/>
                  </a:lnTo>
                  <a:lnTo>
                    <a:pt x="11" y="253"/>
                  </a:lnTo>
                  <a:lnTo>
                    <a:pt x="26" y="224"/>
                  </a:lnTo>
                  <a:lnTo>
                    <a:pt x="30" y="223"/>
                  </a:lnTo>
                  <a:lnTo>
                    <a:pt x="40" y="205"/>
                  </a:lnTo>
                  <a:lnTo>
                    <a:pt x="49" y="187"/>
                  </a:lnTo>
                  <a:lnTo>
                    <a:pt x="49" y="185"/>
                  </a:lnTo>
                  <a:lnTo>
                    <a:pt x="60" y="153"/>
                  </a:lnTo>
                  <a:lnTo>
                    <a:pt x="82" y="96"/>
                  </a:lnTo>
                  <a:lnTo>
                    <a:pt x="82" y="94"/>
                  </a:lnTo>
                  <a:lnTo>
                    <a:pt x="89" y="80"/>
                  </a:lnTo>
                  <a:lnTo>
                    <a:pt x="99" y="41"/>
                  </a:lnTo>
                  <a:lnTo>
                    <a:pt x="99" y="36"/>
                  </a:lnTo>
                  <a:lnTo>
                    <a:pt x="108" y="10"/>
                  </a:lnTo>
                  <a:lnTo>
                    <a:pt x="105" y="2"/>
                  </a:lnTo>
                  <a:lnTo>
                    <a:pt x="107" y="0"/>
                  </a:lnTo>
                  <a:lnTo>
                    <a:pt x="112" y="7"/>
                  </a:lnTo>
                  <a:lnTo>
                    <a:pt x="121" y="7"/>
                  </a:lnTo>
                  <a:lnTo>
                    <a:pt x="127" y="3"/>
                  </a:lnTo>
                  <a:lnTo>
                    <a:pt x="137" y="6"/>
                  </a:lnTo>
                  <a:lnTo>
                    <a:pt x="138" y="7"/>
                  </a:lnTo>
                  <a:lnTo>
                    <a:pt x="141" y="18"/>
                  </a:lnTo>
                  <a:lnTo>
                    <a:pt x="147" y="18"/>
                  </a:lnTo>
                  <a:lnTo>
                    <a:pt x="150" y="18"/>
                  </a:lnTo>
                  <a:lnTo>
                    <a:pt x="160" y="23"/>
                  </a:lnTo>
                  <a:lnTo>
                    <a:pt x="167" y="39"/>
                  </a:lnTo>
                  <a:lnTo>
                    <a:pt x="167" y="48"/>
                  </a:lnTo>
                  <a:lnTo>
                    <a:pt x="166" y="57"/>
                  </a:lnTo>
                  <a:lnTo>
                    <a:pt x="166" y="58"/>
                  </a:lnTo>
                  <a:lnTo>
                    <a:pt x="164" y="64"/>
                  </a:lnTo>
                  <a:lnTo>
                    <a:pt x="180" y="75"/>
                  </a:lnTo>
                  <a:lnTo>
                    <a:pt x="190" y="80"/>
                  </a:lnTo>
                  <a:lnTo>
                    <a:pt x="195" y="78"/>
                  </a:lnTo>
                  <a:lnTo>
                    <a:pt x="199" y="78"/>
                  </a:lnTo>
                  <a:lnTo>
                    <a:pt x="211" y="77"/>
                  </a:lnTo>
                  <a:lnTo>
                    <a:pt x="218" y="72"/>
                  </a:lnTo>
                  <a:lnTo>
                    <a:pt x="222" y="75"/>
                  </a:lnTo>
                  <a:lnTo>
                    <a:pt x="235" y="75"/>
                  </a:lnTo>
                  <a:lnTo>
                    <a:pt x="238" y="78"/>
                  </a:lnTo>
                  <a:lnTo>
                    <a:pt x="251" y="84"/>
                  </a:lnTo>
                  <a:lnTo>
                    <a:pt x="251" y="90"/>
                  </a:lnTo>
                  <a:lnTo>
                    <a:pt x="267" y="90"/>
                  </a:lnTo>
                  <a:lnTo>
                    <a:pt x="271" y="88"/>
                  </a:lnTo>
                  <a:lnTo>
                    <a:pt x="282" y="87"/>
                  </a:lnTo>
                  <a:lnTo>
                    <a:pt x="283" y="85"/>
                  </a:lnTo>
                  <a:lnTo>
                    <a:pt x="292" y="91"/>
                  </a:lnTo>
                  <a:lnTo>
                    <a:pt x="308" y="93"/>
                  </a:lnTo>
                  <a:lnTo>
                    <a:pt x="322" y="88"/>
                  </a:lnTo>
                  <a:lnTo>
                    <a:pt x="323" y="87"/>
                  </a:lnTo>
                  <a:lnTo>
                    <a:pt x="326" y="88"/>
                  </a:lnTo>
                  <a:lnTo>
                    <a:pt x="329" y="87"/>
                  </a:lnTo>
                  <a:lnTo>
                    <a:pt x="341" y="88"/>
                  </a:lnTo>
                  <a:lnTo>
                    <a:pt x="348" y="84"/>
                  </a:lnTo>
                  <a:lnTo>
                    <a:pt x="355" y="87"/>
                  </a:lnTo>
                  <a:lnTo>
                    <a:pt x="365" y="87"/>
                  </a:lnTo>
                  <a:lnTo>
                    <a:pt x="373" y="88"/>
                  </a:lnTo>
                  <a:lnTo>
                    <a:pt x="381" y="85"/>
                  </a:lnTo>
                  <a:lnTo>
                    <a:pt x="393" y="87"/>
                  </a:lnTo>
                  <a:lnTo>
                    <a:pt x="423" y="94"/>
                  </a:lnTo>
                  <a:lnTo>
                    <a:pt x="436" y="97"/>
                  </a:lnTo>
                  <a:lnTo>
                    <a:pt x="438" y="97"/>
                  </a:lnTo>
                  <a:lnTo>
                    <a:pt x="452" y="100"/>
                  </a:lnTo>
                  <a:lnTo>
                    <a:pt x="458" y="100"/>
                  </a:lnTo>
                  <a:lnTo>
                    <a:pt x="459" y="101"/>
                  </a:lnTo>
                  <a:lnTo>
                    <a:pt x="465" y="103"/>
                  </a:lnTo>
                  <a:lnTo>
                    <a:pt x="472" y="104"/>
                  </a:lnTo>
                  <a:lnTo>
                    <a:pt x="474" y="104"/>
                  </a:lnTo>
                  <a:lnTo>
                    <a:pt x="497" y="109"/>
                  </a:lnTo>
                  <a:lnTo>
                    <a:pt x="498" y="113"/>
                  </a:lnTo>
                  <a:lnTo>
                    <a:pt x="501" y="119"/>
                  </a:lnTo>
                  <a:lnTo>
                    <a:pt x="503" y="122"/>
                  </a:lnTo>
                  <a:lnTo>
                    <a:pt x="514" y="132"/>
                  </a:lnTo>
                  <a:lnTo>
                    <a:pt x="517" y="143"/>
                  </a:lnTo>
                  <a:lnTo>
                    <a:pt x="500" y="169"/>
                  </a:lnTo>
                  <a:lnTo>
                    <a:pt x="498" y="169"/>
                  </a:lnTo>
                  <a:lnTo>
                    <a:pt x="494" y="181"/>
                  </a:lnTo>
                  <a:lnTo>
                    <a:pt x="491" y="184"/>
                  </a:lnTo>
                  <a:lnTo>
                    <a:pt x="487" y="189"/>
                  </a:lnTo>
                  <a:lnTo>
                    <a:pt x="481" y="201"/>
                  </a:lnTo>
                  <a:lnTo>
                    <a:pt x="472" y="207"/>
                  </a:lnTo>
                  <a:lnTo>
                    <a:pt x="455" y="236"/>
                  </a:lnTo>
                  <a:lnTo>
                    <a:pt x="453" y="242"/>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8" name="OK"/>
            <p:cNvSpPr>
              <a:spLocks/>
            </p:cNvSpPr>
            <p:nvPr/>
          </p:nvSpPr>
          <p:spPr bwMode="auto">
            <a:xfrm>
              <a:off x="4142772" y="3236191"/>
              <a:ext cx="858594" cy="439062"/>
            </a:xfrm>
            <a:custGeom>
              <a:avLst/>
              <a:gdLst>
                <a:gd name="T0" fmla="*/ 1072 w 560"/>
                <a:gd name="T1" fmla="*/ 91 h 284"/>
                <a:gd name="T2" fmla="*/ 1068 w 560"/>
                <a:gd name="T3" fmla="*/ 52 h 284"/>
                <a:gd name="T4" fmla="*/ 1068 w 560"/>
                <a:gd name="T5" fmla="*/ 8 h 284"/>
                <a:gd name="T6" fmla="*/ 1011 w 560"/>
                <a:gd name="T7" fmla="*/ 11 h 284"/>
                <a:gd name="T8" fmla="*/ 957 w 560"/>
                <a:gd name="T9" fmla="*/ 14 h 284"/>
                <a:gd name="T10" fmla="*/ 919 w 560"/>
                <a:gd name="T11" fmla="*/ 14 h 284"/>
                <a:gd name="T12" fmla="*/ 877 w 560"/>
                <a:gd name="T13" fmla="*/ 14 h 284"/>
                <a:gd name="T14" fmla="*/ 797 w 560"/>
                <a:gd name="T15" fmla="*/ 15 h 284"/>
                <a:gd name="T16" fmla="*/ 727 w 560"/>
                <a:gd name="T17" fmla="*/ 15 h 284"/>
                <a:gd name="T18" fmla="*/ 678 w 560"/>
                <a:gd name="T19" fmla="*/ 15 h 284"/>
                <a:gd name="T20" fmla="*/ 625 w 560"/>
                <a:gd name="T21" fmla="*/ 15 h 284"/>
                <a:gd name="T22" fmla="*/ 589 w 560"/>
                <a:gd name="T23" fmla="*/ 15 h 284"/>
                <a:gd name="T24" fmla="*/ 536 w 560"/>
                <a:gd name="T25" fmla="*/ 15 h 284"/>
                <a:gd name="T26" fmla="*/ 453 w 560"/>
                <a:gd name="T27" fmla="*/ 14 h 284"/>
                <a:gd name="T28" fmla="*/ 385 w 560"/>
                <a:gd name="T29" fmla="*/ 14 h 284"/>
                <a:gd name="T30" fmla="*/ 313 w 560"/>
                <a:gd name="T31" fmla="*/ 11 h 284"/>
                <a:gd name="T32" fmla="*/ 248 w 560"/>
                <a:gd name="T33" fmla="*/ 11 h 284"/>
                <a:gd name="T34" fmla="*/ 163 w 560"/>
                <a:gd name="T35" fmla="*/ 8 h 284"/>
                <a:gd name="T36" fmla="*/ 35 w 560"/>
                <a:gd name="T37" fmla="*/ 1 h 284"/>
                <a:gd name="T38" fmla="*/ 0 w 560"/>
                <a:gd name="T39" fmla="*/ 83 h 284"/>
                <a:gd name="T40" fmla="*/ 112 w 560"/>
                <a:gd name="T41" fmla="*/ 89 h 284"/>
                <a:gd name="T42" fmla="*/ 146 w 560"/>
                <a:gd name="T43" fmla="*/ 89 h 284"/>
                <a:gd name="T44" fmla="*/ 246 w 560"/>
                <a:gd name="T45" fmla="*/ 91 h 284"/>
                <a:gd name="T46" fmla="*/ 303 w 560"/>
                <a:gd name="T47" fmla="*/ 93 h 284"/>
                <a:gd name="T48" fmla="*/ 382 w 560"/>
                <a:gd name="T49" fmla="*/ 97 h 284"/>
                <a:gd name="T50" fmla="*/ 382 w 560"/>
                <a:gd name="T51" fmla="*/ 191 h 284"/>
                <a:gd name="T52" fmla="*/ 380 w 560"/>
                <a:gd name="T53" fmla="*/ 239 h 284"/>
                <a:gd name="T54" fmla="*/ 380 w 560"/>
                <a:gd name="T55" fmla="*/ 294 h 284"/>
                <a:gd name="T56" fmla="*/ 380 w 560"/>
                <a:gd name="T57" fmla="*/ 336 h 284"/>
                <a:gd name="T58" fmla="*/ 376 w 560"/>
                <a:gd name="T59" fmla="*/ 413 h 284"/>
                <a:gd name="T60" fmla="*/ 441 w 560"/>
                <a:gd name="T61" fmla="*/ 438 h 284"/>
                <a:gd name="T62" fmla="*/ 483 w 560"/>
                <a:gd name="T63" fmla="*/ 469 h 284"/>
                <a:gd name="T64" fmla="*/ 538 w 560"/>
                <a:gd name="T65" fmla="*/ 488 h 284"/>
                <a:gd name="T66" fmla="*/ 573 w 560"/>
                <a:gd name="T67" fmla="*/ 493 h 284"/>
                <a:gd name="T68" fmla="*/ 620 w 560"/>
                <a:gd name="T69" fmla="*/ 483 h 284"/>
                <a:gd name="T70" fmla="*/ 640 w 560"/>
                <a:gd name="T71" fmla="*/ 525 h 284"/>
                <a:gd name="T72" fmla="*/ 702 w 560"/>
                <a:gd name="T73" fmla="*/ 521 h 284"/>
                <a:gd name="T74" fmla="*/ 747 w 560"/>
                <a:gd name="T75" fmla="*/ 527 h 284"/>
                <a:gd name="T76" fmla="*/ 804 w 560"/>
                <a:gd name="T77" fmla="*/ 532 h 284"/>
                <a:gd name="T78" fmla="*/ 848 w 560"/>
                <a:gd name="T79" fmla="*/ 541 h 284"/>
                <a:gd name="T80" fmla="*/ 924 w 560"/>
                <a:gd name="T81" fmla="*/ 531 h 284"/>
                <a:gd name="T82" fmla="*/ 953 w 560"/>
                <a:gd name="T83" fmla="*/ 513 h 284"/>
                <a:gd name="T84" fmla="*/ 997 w 560"/>
                <a:gd name="T85" fmla="*/ 521 h 284"/>
                <a:gd name="T86" fmla="*/ 1016 w 560"/>
                <a:gd name="T87" fmla="*/ 516 h 284"/>
                <a:gd name="T88" fmla="*/ 1055 w 560"/>
                <a:gd name="T89" fmla="*/ 539 h 284"/>
                <a:gd name="T90" fmla="*/ 1068 w 560"/>
                <a:gd name="T91" fmla="*/ 547 h 284"/>
                <a:gd name="T92" fmla="*/ 1103 w 560"/>
                <a:gd name="T93" fmla="*/ 516 h 284"/>
                <a:gd name="T94" fmla="*/ 1103 w 560"/>
                <a:gd name="T95" fmla="*/ 479 h 284"/>
                <a:gd name="T96" fmla="*/ 1103 w 560"/>
                <a:gd name="T97" fmla="*/ 416 h 284"/>
                <a:gd name="T98" fmla="*/ 1103 w 560"/>
                <a:gd name="T99" fmla="*/ 355 h 284"/>
                <a:gd name="T100" fmla="*/ 1099 w 560"/>
                <a:gd name="T101" fmla="*/ 273 h 284"/>
                <a:gd name="T102" fmla="*/ 1093 w 560"/>
                <a:gd name="T103" fmla="*/ 230 h 284"/>
                <a:gd name="T104" fmla="*/ 1088 w 560"/>
                <a:gd name="T105" fmla="*/ 205 h 284"/>
                <a:gd name="T106" fmla="*/ 1079 w 560"/>
                <a:gd name="T107" fmla="*/ 145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0"/>
                <a:gd name="T163" fmla="*/ 0 h 284"/>
                <a:gd name="T164" fmla="*/ 560 w 560"/>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0" h="284">
                  <a:moveTo>
                    <a:pt x="548" y="73"/>
                  </a:moveTo>
                  <a:lnTo>
                    <a:pt x="547" y="62"/>
                  </a:lnTo>
                  <a:lnTo>
                    <a:pt x="545" y="56"/>
                  </a:lnTo>
                  <a:lnTo>
                    <a:pt x="544" y="46"/>
                  </a:lnTo>
                  <a:lnTo>
                    <a:pt x="544" y="37"/>
                  </a:lnTo>
                  <a:lnTo>
                    <a:pt x="544" y="34"/>
                  </a:lnTo>
                  <a:lnTo>
                    <a:pt x="542" y="32"/>
                  </a:lnTo>
                  <a:lnTo>
                    <a:pt x="542" y="26"/>
                  </a:lnTo>
                  <a:lnTo>
                    <a:pt x="542" y="24"/>
                  </a:lnTo>
                  <a:lnTo>
                    <a:pt x="542" y="16"/>
                  </a:lnTo>
                  <a:lnTo>
                    <a:pt x="542" y="8"/>
                  </a:lnTo>
                  <a:lnTo>
                    <a:pt x="542" y="4"/>
                  </a:lnTo>
                  <a:lnTo>
                    <a:pt x="542" y="6"/>
                  </a:lnTo>
                  <a:lnTo>
                    <a:pt x="534" y="6"/>
                  </a:lnTo>
                  <a:lnTo>
                    <a:pt x="516" y="6"/>
                  </a:lnTo>
                  <a:lnTo>
                    <a:pt x="513" y="6"/>
                  </a:lnTo>
                  <a:lnTo>
                    <a:pt x="502" y="6"/>
                  </a:lnTo>
                  <a:lnTo>
                    <a:pt x="497" y="6"/>
                  </a:lnTo>
                  <a:lnTo>
                    <a:pt x="492" y="6"/>
                  </a:lnTo>
                  <a:lnTo>
                    <a:pt x="486" y="7"/>
                  </a:lnTo>
                  <a:lnTo>
                    <a:pt x="484" y="7"/>
                  </a:lnTo>
                  <a:lnTo>
                    <a:pt x="477" y="7"/>
                  </a:lnTo>
                  <a:lnTo>
                    <a:pt x="474" y="7"/>
                  </a:lnTo>
                  <a:lnTo>
                    <a:pt x="467" y="7"/>
                  </a:lnTo>
                  <a:lnTo>
                    <a:pt x="461" y="7"/>
                  </a:lnTo>
                  <a:lnTo>
                    <a:pt x="456" y="7"/>
                  </a:lnTo>
                  <a:lnTo>
                    <a:pt x="453" y="7"/>
                  </a:lnTo>
                  <a:lnTo>
                    <a:pt x="445" y="7"/>
                  </a:lnTo>
                  <a:lnTo>
                    <a:pt x="425" y="7"/>
                  </a:lnTo>
                  <a:lnTo>
                    <a:pt x="419" y="8"/>
                  </a:lnTo>
                  <a:lnTo>
                    <a:pt x="412" y="8"/>
                  </a:lnTo>
                  <a:lnTo>
                    <a:pt x="405" y="8"/>
                  </a:lnTo>
                  <a:lnTo>
                    <a:pt x="396" y="8"/>
                  </a:lnTo>
                  <a:lnTo>
                    <a:pt x="389" y="8"/>
                  </a:lnTo>
                  <a:lnTo>
                    <a:pt x="379" y="8"/>
                  </a:lnTo>
                  <a:lnTo>
                    <a:pt x="369" y="8"/>
                  </a:lnTo>
                  <a:lnTo>
                    <a:pt x="365" y="8"/>
                  </a:lnTo>
                  <a:lnTo>
                    <a:pt x="359" y="8"/>
                  </a:lnTo>
                  <a:lnTo>
                    <a:pt x="356" y="8"/>
                  </a:lnTo>
                  <a:lnTo>
                    <a:pt x="344" y="8"/>
                  </a:lnTo>
                  <a:lnTo>
                    <a:pt x="337" y="8"/>
                  </a:lnTo>
                  <a:lnTo>
                    <a:pt x="324" y="8"/>
                  </a:lnTo>
                  <a:lnTo>
                    <a:pt x="321" y="8"/>
                  </a:lnTo>
                  <a:lnTo>
                    <a:pt x="317" y="8"/>
                  </a:lnTo>
                  <a:lnTo>
                    <a:pt x="315" y="8"/>
                  </a:lnTo>
                  <a:lnTo>
                    <a:pt x="305" y="8"/>
                  </a:lnTo>
                  <a:lnTo>
                    <a:pt x="302" y="8"/>
                  </a:lnTo>
                  <a:lnTo>
                    <a:pt x="299" y="8"/>
                  </a:lnTo>
                  <a:lnTo>
                    <a:pt x="292" y="8"/>
                  </a:lnTo>
                  <a:lnTo>
                    <a:pt x="289" y="8"/>
                  </a:lnTo>
                  <a:lnTo>
                    <a:pt x="276" y="8"/>
                  </a:lnTo>
                  <a:lnTo>
                    <a:pt x="272" y="8"/>
                  </a:lnTo>
                  <a:lnTo>
                    <a:pt x="259" y="8"/>
                  </a:lnTo>
                  <a:lnTo>
                    <a:pt x="237" y="8"/>
                  </a:lnTo>
                  <a:lnTo>
                    <a:pt x="236" y="8"/>
                  </a:lnTo>
                  <a:lnTo>
                    <a:pt x="230" y="7"/>
                  </a:lnTo>
                  <a:lnTo>
                    <a:pt x="227" y="7"/>
                  </a:lnTo>
                  <a:lnTo>
                    <a:pt x="224" y="7"/>
                  </a:lnTo>
                  <a:lnTo>
                    <a:pt x="200" y="7"/>
                  </a:lnTo>
                  <a:lnTo>
                    <a:pt x="195" y="7"/>
                  </a:lnTo>
                  <a:lnTo>
                    <a:pt x="193" y="7"/>
                  </a:lnTo>
                  <a:lnTo>
                    <a:pt x="190" y="7"/>
                  </a:lnTo>
                  <a:lnTo>
                    <a:pt x="187" y="7"/>
                  </a:lnTo>
                  <a:lnTo>
                    <a:pt x="159" y="6"/>
                  </a:lnTo>
                  <a:lnTo>
                    <a:pt x="155" y="6"/>
                  </a:lnTo>
                  <a:lnTo>
                    <a:pt x="135" y="6"/>
                  </a:lnTo>
                  <a:lnTo>
                    <a:pt x="130" y="6"/>
                  </a:lnTo>
                  <a:lnTo>
                    <a:pt x="126" y="6"/>
                  </a:lnTo>
                  <a:lnTo>
                    <a:pt x="123" y="6"/>
                  </a:lnTo>
                  <a:lnTo>
                    <a:pt x="107" y="6"/>
                  </a:lnTo>
                  <a:lnTo>
                    <a:pt x="96" y="4"/>
                  </a:lnTo>
                  <a:lnTo>
                    <a:pt x="83" y="4"/>
                  </a:lnTo>
                  <a:lnTo>
                    <a:pt x="78" y="4"/>
                  </a:lnTo>
                  <a:lnTo>
                    <a:pt x="64" y="4"/>
                  </a:lnTo>
                  <a:lnTo>
                    <a:pt x="26" y="3"/>
                  </a:lnTo>
                  <a:lnTo>
                    <a:pt x="18" y="1"/>
                  </a:lnTo>
                  <a:lnTo>
                    <a:pt x="2" y="0"/>
                  </a:lnTo>
                  <a:lnTo>
                    <a:pt x="2" y="11"/>
                  </a:lnTo>
                  <a:lnTo>
                    <a:pt x="0" y="23"/>
                  </a:lnTo>
                  <a:lnTo>
                    <a:pt x="0" y="42"/>
                  </a:lnTo>
                  <a:lnTo>
                    <a:pt x="25" y="43"/>
                  </a:lnTo>
                  <a:lnTo>
                    <a:pt x="41" y="43"/>
                  </a:lnTo>
                  <a:lnTo>
                    <a:pt x="54" y="45"/>
                  </a:lnTo>
                  <a:lnTo>
                    <a:pt x="57" y="45"/>
                  </a:lnTo>
                  <a:lnTo>
                    <a:pt x="58" y="45"/>
                  </a:lnTo>
                  <a:lnTo>
                    <a:pt x="62" y="45"/>
                  </a:lnTo>
                  <a:lnTo>
                    <a:pt x="71" y="45"/>
                  </a:lnTo>
                  <a:lnTo>
                    <a:pt x="74" y="45"/>
                  </a:lnTo>
                  <a:lnTo>
                    <a:pt x="88" y="46"/>
                  </a:lnTo>
                  <a:lnTo>
                    <a:pt x="106" y="46"/>
                  </a:lnTo>
                  <a:lnTo>
                    <a:pt x="113" y="46"/>
                  </a:lnTo>
                  <a:lnTo>
                    <a:pt x="125" y="46"/>
                  </a:lnTo>
                  <a:lnTo>
                    <a:pt x="129" y="47"/>
                  </a:lnTo>
                  <a:lnTo>
                    <a:pt x="132" y="47"/>
                  </a:lnTo>
                  <a:lnTo>
                    <a:pt x="138" y="47"/>
                  </a:lnTo>
                  <a:lnTo>
                    <a:pt x="154" y="47"/>
                  </a:lnTo>
                  <a:lnTo>
                    <a:pt x="159" y="47"/>
                  </a:lnTo>
                  <a:lnTo>
                    <a:pt x="169" y="47"/>
                  </a:lnTo>
                  <a:lnTo>
                    <a:pt x="171" y="47"/>
                  </a:lnTo>
                  <a:lnTo>
                    <a:pt x="194" y="49"/>
                  </a:lnTo>
                  <a:lnTo>
                    <a:pt x="194" y="59"/>
                  </a:lnTo>
                  <a:lnTo>
                    <a:pt x="194" y="85"/>
                  </a:lnTo>
                  <a:lnTo>
                    <a:pt x="194" y="89"/>
                  </a:lnTo>
                  <a:lnTo>
                    <a:pt x="194" y="97"/>
                  </a:lnTo>
                  <a:lnTo>
                    <a:pt x="194" y="99"/>
                  </a:lnTo>
                  <a:lnTo>
                    <a:pt x="194" y="104"/>
                  </a:lnTo>
                  <a:lnTo>
                    <a:pt x="193" y="111"/>
                  </a:lnTo>
                  <a:lnTo>
                    <a:pt x="193" y="121"/>
                  </a:lnTo>
                  <a:lnTo>
                    <a:pt x="193" y="131"/>
                  </a:lnTo>
                  <a:lnTo>
                    <a:pt x="193" y="134"/>
                  </a:lnTo>
                  <a:lnTo>
                    <a:pt x="193" y="137"/>
                  </a:lnTo>
                  <a:lnTo>
                    <a:pt x="193" y="149"/>
                  </a:lnTo>
                  <a:lnTo>
                    <a:pt x="193" y="151"/>
                  </a:lnTo>
                  <a:lnTo>
                    <a:pt x="193" y="157"/>
                  </a:lnTo>
                  <a:lnTo>
                    <a:pt x="193" y="162"/>
                  </a:lnTo>
                  <a:lnTo>
                    <a:pt x="193" y="170"/>
                  </a:lnTo>
                  <a:lnTo>
                    <a:pt x="191" y="183"/>
                  </a:lnTo>
                  <a:lnTo>
                    <a:pt x="191" y="189"/>
                  </a:lnTo>
                  <a:lnTo>
                    <a:pt x="191" y="193"/>
                  </a:lnTo>
                  <a:lnTo>
                    <a:pt x="191" y="209"/>
                  </a:lnTo>
                  <a:lnTo>
                    <a:pt x="194" y="208"/>
                  </a:lnTo>
                  <a:lnTo>
                    <a:pt x="201" y="214"/>
                  </a:lnTo>
                  <a:lnTo>
                    <a:pt x="208" y="221"/>
                  </a:lnTo>
                  <a:lnTo>
                    <a:pt x="224" y="222"/>
                  </a:lnTo>
                  <a:lnTo>
                    <a:pt x="226" y="224"/>
                  </a:lnTo>
                  <a:lnTo>
                    <a:pt x="240" y="227"/>
                  </a:lnTo>
                  <a:lnTo>
                    <a:pt x="243" y="228"/>
                  </a:lnTo>
                  <a:lnTo>
                    <a:pt x="245" y="238"/>
                  </a:lnTo>
                  <a:lnTo>
                    <a:pt x="249" y="241"/>
                  </a:lnTo>
                  <a:lnTo>
                    <a:pt x="253" y="240"/>
                  </a:lnTo>
                  <a:lnTo>
                    <a:pt x="260" y="241"/>
                  </a:lnTo>
                  <a:lnTo>
                    <a:pt x="273" y="247"/>
                  </a:lnTo>
                  <a:lnTo>
                    <a:pt x="282" y="244"/>
                  </a:lnTo>
                  <a:lnTo>
                    <a:pt x="284" y="244"/>
                  </a:lnTo>
                  <a:lnTo>
                    <a:pt x="286" y="247"/>
                  </a:lnTo>
                  <a:lnTo>
                    <a:pt x="291" y="250"/>
                  </a:lnTo>
                  <a:lnTo>
                    <a:pt x="295" y="251"/>
                  </a:lnTo>
                  <a:lnTo>
                    <a:pt x="308" y="247"/>
                  </a:lnTo>
                  <a:lnTo>
                    <a:pt x="312" y="247"/>
                  </a:lnTo>
                  <a:lnTo>
                    <a:pt x="315" y="245"/>
                  </a:lnTo>
                  <a:lnTo>
                    <a:pt x="318" y="245"/>
                  </a:lnTo>
                  <a:lnTo>
                    <a:pt x="320" y="257"/>
                  </a:lnTo>
                  <a:lnTo>
                    <a:pt x="325" y="257"/>
                  </a:lnTo>
                  <a:lnTo>
                    <a:pt x="325" y="266"/>
                  </a:lnTo>
                  <a:lnTo>
                    <a:pt x="333" y="269"/>
                  </a:lnTo>
                  <a:lnTo>
                    <a:pt x="349" y="258"/>
                  </a:lnTo>
                  <a:lnTo>
                    <a:pt x="353" y="266"/>
                  </a:lnTo>
                  <a:lnTo>
                    <a:pt x="356" y="264"/>
                  </a:lnTo>
                  <a:lnTo>
                    <a:pt x="357" y="264"/>
                  </a:lnTo>
                  <a:lnTo>
                    <a:pt x="359" y="264"/>
                  </a:lnTo>
                  <a:lnTo>
                    <a:pt x="366" y="271"/>
                  </a:lnTo>
                  <a:lnTo>
                    <a:pt x="379" y="267"/>
                  </a:lnTo>
                  <a:lnTo>
                    <a:pt x="379" y="276"/>
                  </a:lnTo>
                  <a:lnTo>
                    <a:pt x="383" y="280"/>
                  </a:lnTo>
                  <a:lnTo>
                    <a:pt x="395" y="260"/>
                  </a:lnTo>
                  <a:lnTo>
                    <a:pt x="408" y="270"/>
                  </a:lnTo>
                  <a:lnTo>
                    <a:pt x="418" y="264"/>
                  </a:lnTo>
                  <a:lnTo>
                    <a:pt x="417" y="267"/>
                  </a:lnTo>
                  <a:lnTo>
                    <a:pt x="425" y="274"/>
                  </a:lnTo>
                  <a:lnTo>
                    <a:pt x="430" y="274"/>
                  </a:lnTo>
                  <a:lnTo>
                    <a:pt x="432" y="279"/>
                  </a:lnTo>
                  <a:lnTo>
                    <a:pt x="441" y="276"/>
                  </a:lnTo>
                  <a:lnTo>
                    <a:pt x="458" y="266"/>
                  </a:lnTo>
                  <a:lnTo>
                    <a:pt x="469" y="269"/>
                  </a:lnTo>
                  <a:lnTo>
                    <a:pt x="474" y="266"/>
                  </a:lnTo>
                  <a:lnTo>
                    <a:pt x="474" y="264"/>
                  </a:lnTo>
                  <a:lnTo>
                    <a:pt x="484" y="261"/>
                  </a:lnTo>
                  <a:lnTo>
                    <a:pt x="484" y="260"/>
                  </a:lnTo>
                  <a:lnTo>
                    <a:pt x="487" y="260"/>
                  </a:lnTo>
                  <a:lnTo>
                    <a:pt x="489" y="264"/>
                  </a:lnTo>
                  <a:lnTo>
                    <a:pt x="505" y="264"/>
                  </a:lnTo>
                  <a:lnTo>
                    <a:pt x="506" y="264"/>
                  </a:lnTo>
                  <a:lnTo>
                    <a:pt x="508" y="260"/>
                  </a:lnTo>
                  <a:lnTo>
                    <a:pt x="515" y="260"/>
                  </a:lnTo>
                  <a:lnTo>
                    <a:pt x="516" y="260"/>
                  </a:lnTo>
                  <a:lnTo>
                    <a:pt x="516" y="261"/>
                  </a:lnTo>
                  <a:lnTo>
                    <a:pt x="525" y="266"/>
                  </a:lnTo>
                  <a:lnTo>
                    <a:pt x="534" y="274"/>
                  </a:lnTo>
                  <a:lnTo>
                    <a:pt x="538" y="276"/>
                  </a:lnTo>
                  <a:lnTo>
                    <a:pt x="536" y="273"/>
                  </a:lnTo>
                  <a:lnTo>
                    <a:pt x="542" y="274"/>
                  </a:lnTo>
                  <a:lnTo>
                    <a:pt x="542" y="277"/>
                  </a:lnTo>
                  <a:lnTo>
                    <a:pt x="544" y="276"/>
                  </a:lnTo>
                  <a:lnTo>
                    <a:pt x="542" y="277"/>
                  </a:lnTo>
                  <a:lnTo>
                    <a:pt x="551" y="279"/>
                  </a:lnTo>
                  <a:lnTo>
                    <a:pt x="558" y="284"/>
                  </a:lnTo>
                  <a:lnTo>
                    <a:pt x="560" y="283"/>
                  </a:lnTo>
                  <a:lnTo>
                    <a:pt x="560" y="261"/>
                  </a:lnTo>
                  <a:lnTo>
                    <a:pt x="560" y="260"/>
                  </a:lnTo>
                  <a:lnTo>
                    <a:pt x="560" y="257"/>
                  </a:lnTo>
                  <a:lnTo>
                    <a:pt x="560" y="256"/>
                  </a:lnTo>
                  <a:lnTo>
                    <a:pt x="560" y="243"/>
                  </a:lnTo>
                  <a:lnTo>
                    <a:pt x="560" y="237"/>
                  </a:lnTo>
                  <a:lnTo>
                    <a:pt x="560" y="232"/>
                  </a:lnTo>
                  <a:lnTo>
                    <a:pt x="560" y="215"/>
                  </a:lnTo>
                  <a:lnTo>
                    <a:pt x="560" y="211"/>
                  </a:lnTo>
                  <a:lnTo>
                    <a:pt x="560" y="199"/>
                  </a:lnTo>
                  <a:lnTo>
                    <a:pt x="560" y="196"/>
                  </a:lnTo>
                  <a:lnTo>
                    <a:pt x="560" y="192"/>
                  </a:lnTo>
                  <a:lnTo>
                    <a:pt x="560" y="180"/>
                  </a:lnTo>
                  <a:lnTo>
                    <a:pt x="560" y="179"/>
                  </a:lnTo>
                  <a:lnTo>
                    <a:pt x="560" y="175"/>
                  </a:lnTo>
                  <a:lnTo>
                    <a:pt x="558" y="149"/>
                  </a:lnTo>
                  <a:lnTo>
                    <a:pt x="558" y="138"/>
                  </a:lnTo>
                  <a:lnTo>
                    <a:pt x="558" y="137"/>
                  </a:lnTo>
                  <a:lnTo>
                    <a:pt x="557" y="128"/>
                  </a:lnTo>
                  <a:lnTo>
                    <a:pt x="557" y="127"/>
                  </a:lnTo>
                  <a:lnTo>
                    <a:pt x="555" y="117"/>
                  </a:lnTo>
                  <a:lnTo>
                    <a:pt x="555" y="114"/>
                  </a:lnTo>
                  <a:lnTo>
                    <a:pt x="554" y="111"/>
                  </a:lnTo>
                  <a:lnTo>
                    <a:pt x="554" y="107"/>
                  </a:lnTo>
                  <a:lnTo>
                    <a:pt x="552" y="104"/>
                  </a:lnTo>
                  <a:lnTo>
                    <a:pt x="552" y="98"/>
                  </a:lnTo>
                  <a:lnTo>
                    <a:pt x="549" y="79"/>
                  </a:lnTo>
                  <a:lnTo>
                    <a:pt x="548" y="76"/>
                  </a:lnTo>
                  <a:lnTo>
                    <a:pt x="548" y="7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29" name="OH"/>
            <p:cNvSpPr>
              <a:spLocks/>
            </p:cNvSpPr>
            <p:nvPr/>
          </p:nvSpPr>
          <p:spPr bwMode="auto">
            <a:xfrm>
              <a:off x="5863698" y="2475987"/>
              <a:ext cx="416212" cy="476696"/>
            </a:xfrm>
            <a:custGeom>
              <a:avLst/>
              <a:gdLst>
                <a:gd name="T0" fmla="*/ 2147483647 w 271"/>
                <a:gd name="T1" fmla="*/ 2147483647 h 309"/>
                <a:gd name="T2" fmla="*/ 2147483647 w 271"/>
                <a:gd name="T3" fmla="*/ 2147483647 h 309"/>
                <a:gd name="T4" fmla="*/ 2147483647 w 271"/>
                <a:gd name="T5" fmla="*/ 2147483647 h 309"/>
                <a:gd name="T6" fmla="*/ 2147483647 w 271"/>
                <a:gd name="T7" fmla="*/ 2147483647 h 309"/>
                <a:gd name="T8" fmla="*/ 2147483647 w 271"/>
                <a:gd name="T9" fmla="*/ 2147483647 h 309"/>
                <a:gd name="T10" fmla="*/ 2147483647 w 271"/>
                <a:gd name="T11" fmla="*/ 2147483647 h 309"/>
                <a:gd name="T12" fmla="*/ 2147483647 w 271"/>
                <a:gd name="T13" fmla="*/ 2147483647 h 309"/>
                <a:gd name="T14" fmla="*/ 2147483647 w 271"/>
                <a:gd name="T15" fmla="*/ 2147483647 h 309"/>
                <a:gd name="T16" fmla="*/ 2147483647 w 271"/>
                <a:gd name="T17" fmla="*/ 2147483647 h 309"/>
                <a:gd name="T18" fmla="*/ 2147483647 w 271"/>
                <a:gd name="T19" fmla="*/ 2147483647 h 309"/>
                <a:gd name="T20" fmla="*/ 2147483647 w 271"/>
                <a:gd name="T21" fmla="*/ 2147483647 h 309"/>
                <a:gd name="T22" fmla="*/ 2147483647 w 271"/>
                <a:gd name="T23" fmla="*/ 2147483647 h 309"/>
                <a:gd name="T24" fmla="*/ 2147483647 w 271"/>
                <a:gd name="T25" fmla="*/ 2147483647 h 309"/>
                <a:gd name="T26" fmla="*/ 2147483647 w 271"/>
                <a:gd name="T27" fmla="*/ 2147483647 h 309"/>
                <a:gd name="T28" fmla="*/ 2147483647 w 271"/>
                <a:gd name="T29" fmla="*/ 2147483647 h 309"/>
                <a:gd name="T30" fmla="*/ 2147483647 w 271"/>
                <a:gd name="T31" fmla="*/ 2147483647 h 309"/>
                <a:gd name="T32" fmla="*/ 2147483647 w 271"/>
                <a:gd name="T33" fmla="*/ 2147483647 h 309"/>
                <a:gd name="T34" fmla="*/ 2147483647 w 271"/>
                <a:gd name="T35" fmla="*/ 2147483647 h 309"/>
                <a:gd name="T36" fmla="*/ 2147483647 w 271"/>
                <a:gd name="T37" fmla="*/ 2147483647 h 309"/>
                <a:gd name="T38" fmla="*/ 2147483647 w 271"/>
                <a:gd name="T39" fmla="*/ 2147483647 h 309"/>
                <a:gd name="T40" fmla="*/ 2147483647 w 271"/>
                <a:gd name="T41" fmla="*/ 2147483647 h 309"/>
                <a:gd name="T42" fmla="*/ 2147483647 w 271"/>
                <a:gd name="T43" fmla="*/ 2147483647 h 309"/>
                <a:gd name="T44" fmla="*/ 2147483647 w 271"/>
                <a:gd name="T45" fmla="*/ 2147483647 h 309"/>
                <a:gd name="T46" fmla="*/ 2147483647 w 271"/>
                <a:gd name="T47" fmla="*/ 2147483647 h 309"/>
                <a:gd name="T48" fmla="*/ 2147483647 w 271"/>
                <a:gd name="T49" fmla="*/ 2147483647 h 309"/>
                <a:gd name="T50" fmla="*/ 2147483647 w 271"/>
                <a:gd name="T51" fmla="*/ 2147483647 h 309"/>
                <a:gd name="T52" fmla="*/ 2147483647 w 271"/>
                <a:gd name="T53" fmla="*/ 2147483647 h 309"/>
                <a:gd name="T54" fmla="*/ 2147483647 w 271"/>
                <a:gd name="T55" fmla="*/ 2147483647 h 309"/>
                <a:gd name="T56" fmla="*/ 2147483647 w 271"/>
                <a:gd name="T57" fmla="*/ 2147483647 h 309"/>
                <a:gd name="T58" fmla="*/ 2147483647 w 271"/>
                <a:gd name="T59" fmla="*/ 2147483647 h 309"/>
                <a:gd name="T60" fmla="*/ 2147483647 w 271"/>
                <a:gd name="T61" fmla="*/ 2147483647 h 309"/>
                <a:gd name="T62" fmla="*/ 2147483647 w 271"/>
                <a:gd name="T63" fmla="*/ 2147483647 h 309"/>
                <a:gd name="T64" fmla="*/ 2147483647 w 271"/>
                <a:gd name="T65" fmla="*/ 2147483647 h 309"/>
                <a:gd name="T66" fmla="*/ 2147483647 w 271"/>
                <a:gd name="T67" fmla="*/ 2147483647 h 309"/>
                <a:gd name="T68" fmla="*/ 2147483647 w 271"/>
                <a:gd name="T69" fmla="*/ 2147483647 h 309"/>
                <a:gd name="T70" fmla="*/ 2147483647 w 271"/>
                <a:gd name="T71" fmla="*/ 2147483647 h 309"/>
                <a:gd name="T72" fmla="*/ 2147483647 w 271"/>
                <a:gd name="T73" fmla="*/ 2147483647 h 309"/>
                <a:gd name="T74" fmla="*/ 2147483647 w 271"/>
                <a:gd name="T75" fmla="*/ 2147483647 h 309"/>
                <a:gd name="T76" fmla="*/ 2147483647 w 271"/>
                <a:gd name="T77" fmla="*/ 2147483647 h 309"/>
                <a:gd name="T78" fmla="*/ 2147483647 w 271"/>
                <a:gd name="T79" fmla="*/ 2147483647 h 309"/>
                <a:gd name="T80" fmla="*/ 2147483647 w 271"/>
                <a:gd name="T81" fmla="*/ 2147483647 h 309"/>
                <a:gd name="T82" fmla="*/ 2147483647 w 271"/>
                <a:gd name="T83" fmla="*/ 2147483647 h 309"/>
                <a:gd name="T84" fmla="*/ 2147483647 w 271"/>
                <a:gd name="T85" fmla="*/ 2147483647 h 309"/>
                <a:gd name="T86" fmla="*/ 2147483647 w 271"/>
                <a:gd name="T87" fmla="*/ 2147483647 h 309"/>
                <a:gd name="T88" fmla="*/ 2147483647 w 271"/>
                <a:gd name="T89" fmla="*/ 2147483647 h 309"/>
                <a:gd name="T90" fmla="*/ 2147483647 w 271"/>
                <a:gd name="T91" fmla="*/ 2147483647 h 309"/>
                <a:gd name="T92" fmla="*/ 2147483647 w 271"/>
                <a:gd name="T93" fmla="*/ 2147483647 h 309"/>
                <a:gd name="T94" fmla="*/ 2147483647 w 271"/>
                <a:gd name="T95" fmla="*/ 2147483647 h 309"/>
                <a:gd name="T96" fmla="*/ 2147483647 w 271"/>
                <a:gd name="T97" fmla="*/ 2147483647 h 309"/>
                <a:gd name="T98" fmla="*/ 2147483647 w 271"/>
                <a:gd name="T99" fmla="*/ 2147483647 h 309"/>
                <a:gd name="T100" fmla="*/ 2147483647 w 271"/>
                <a:gd name="T101" fmla="*/ 2147483647 h 309"/>
                <a:gd name="T102" fmla="*/ 2147483647 w 271"/>
                <a:gd name="T103" fmla="*/ 2147483647 h 309"/>
                <a:gd name="T104" fmla="*/ 2147483647 w 271"/>
                <a:gd name="T105" fmla="*/ 2147483647 h 309"/>
                <a:gd name="T106" fmla="*/ 2147483647 w 271"/>
                <a:gd name="T107" fmla="*/ 2147483647 h 309"/>
                <a:gd name="T108" fmla="*/ 2147483647 w 271"/>
                <a:gd name="T109" fmla="*/ 2147483647 h 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1"/>
                <a:gd name="T166" fmla="*/ 0 h 309"/>
                <a:gd name="T167" fmla="*/ 271 w 271"/>
                <a:gd name="T168" fmla="*/ 309 h 3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1" h="309">
                  <a:moveTo>
                    <a:pt x="101" y="302"/>
                  </a:moveTo>
                  <a:lnTo>
                    <a:pt x="98" y="302"/>
                  </a:lnTo>
                  <a:lnTo>
                    <a:pt x="91" y="295"/>
                  </a:lnTo>
                  <a:lnTo>
                    <a:pt x="88" y="293"/>
                  </a:lnTo>
                  <a:lnTo>
                    <a:pt x="81" y="293"/>
                  </a:lnTo>
                  <a:lnTo>
                    <a:pt x="78" y="295"/>
                  </a:lnTo>
                  <a:lnTo>
                    <a:pt x="73" y="293"/>
                  </a:lnTo>
                  <a:lnTo>
                    <a:pt x="66" y="292"/>
                  </a:lnTo>
                  <a:lnTo>
                    <a:pt x="66" y="288"/>
                  </a:lnTo>
                  <a:lnTo>
                    <a:pt x="63" y="283"/>
                  </a:lnTo>
                  <a:lnTo>
                    <a:pt x="62" y="282"/>
                  </a:lnTo>
                  <a:lnTo>
                    <a:pt x="59" y="276"/>
                  </a:lnTo>
                  <a:lnTo>
                    <a:pt x="55" y="275"/>
                  </a:lnTo>
                  <a:lnTo>
                    <a:pt x="47" y="270"/>
                  </a:lnTo>
                  <a:lnTo>
                    <a:pt x="46" y="272"/>
                  </a:lnTo>
                  <a:lnTo>
                    <a:pt x="39" y="275"/>
                  </a:lnTo>
                  <a:lnTo>
                    <a:pt x="30" y="269"/>
                  </a:lnTo>
                  <a:lnTo>
                    <a:pt x="29" y="272"/>
                  </a:lnTo>
                  <a:lnTo>
                    <a:pt x="27" y="273"/>
                  </a:lnTo>
                  <a:lnTo>
                    <a:pt x="26" y="272"/>
                  </a:lnTo>
                  <a:lnTo>
                    <a:pt x="26" y="267"/>
                  </a:lnTo>
                  <a:lnTo>
                    <a:pt x="24" y="257"/>
                  </a:lnTo>
                  <a:lnTo>
                    <a:pt x="23" y="244"/>
                  </a:lnTo>
                  <a:lnTo>
                    <a:pt x="23" y="241"/>
                  </a:lnTo>
                  <a:lnTo>
                    <a:pt x="23" y="240"/>
                  </a:lnTo>
                  <a:lnTo>
                    <a:pt x="21" y="236"/>
                  </a:lnTo>
                  <a:lnTo>
                    <a:pt x="21" y="233"/>
                  </a:lnTo>
                  <a:lnTo>
                    <a:pt x="20" y="223"/>
                  </a:lnTo>
                  <a:lnTo>
                    <a:pt x="20" y="215"/>
                  </a:lnTo>
                  <a:lnTo>
                    <a:pt x="19" y="211"/>
                  </a:lnTo>
                  <a:lnTo>
                    <a:pt x="19" y="207"/>
                  </a:lnTo>
                  <a:lnTo>
                    <a:pt x="17" y="199"/>
                  </a:lnTo>
                  <a:lnTo>
                    <a:pt x="17" y="189"/>
                  </a:lnTo>
                  <a:lnTo>
                    <a:pt x="16" y="179"/>
                  </a:lnTo>
                  <a:lnTo>
                    <a:pt x="14" y="175"/>
                  </a:lnTo>
                  <a:lnTo>
                    <a:pt x="14" y="171"/>
                  </a:lnTo>
                  <a:lnTo>
                    <a:pt x="14" y="166"/>
                  </a:lnTo>
                  <a:lnTo>
                    <a:pt x="13" y="159"/>
                  </a:lnTo>
                  <a:lnTo>
                    <a:pt x="11" y="153"/>
                  </a:lnTo>
                  <a:lnTo>
                    <a:pt x="11" y="149"/>
                  </a:lnTo>
                  <a:lnTo>
                    <a:pt x="10" y="140"/>
                  </a:lnTo>
                  <a:lnTo>
                    <a:pt x="10" y="139"/>
                  </a:lnTo>
                  <a:lnTo>
                    <a:pt x="8" y="129"/>
                  </a:lnTo>
                  <a:lnTo>
                    <a:pt x="8" y="124"/>
                  </a:lnTo>
                  <a:lnTo>
                    <a:pt x="7" y="119"/>
                  </a:lnTo>
                  <a:lnTo>
                    <a:pt x="6" y="108"/>
                  </a:lnTo>
                  <a:lnTo>
                    <a:pt x="4" y="97"/>
                  </a:lnTo>
                  <a:lnTo>
                    <a:pt x="4" y="95"/>
                  </a:lnTo>
                  <a:lnTo>
                    <a:pt x="4" y="88"/>
                  </a:lnTo>
                  <a:lnTo>
                    <a:pt x="3" y="88"/>
                  </a:lnTo>
                  <a:lnTo>
                    <a:pt x="3" y="84"/>
                  </a:lnTo>
                  <a:lnTo>
                    <a:pt x="1" y="75"/>
                  </a:lnTo>
                  <a:lnTo>
                    <a:pt x="0" y="61"/>
                  </a:lnTo>
                  <a:lnTo>
                    <a:pt x="3" y="61"/>
                  </a:lnTo>
                  <a:lnTo>
                    <a:pt x="20" y="58"/>
                  </a:lnTo>
                  <a:lnTo>
                    <a:pt x="24" y="58"/>
                  </a:lnTo>
                  <a:lnTo>
                    <a:pt x="26" y="56"/>
                  </a:lnTo>
                  <a:lnTo>
                    <a:pt x="36" y="55"/>
                  </a:lnTo>
                  <a:lnTo>
                    <a:pt x="55" y="52"/>
                  </a:lnTo>
                  <a:lnTo>
                    <a:pt x="62" y="51"/>
                  </a:lnTo>
                  <a:lnTo>
                    <a:pt x="72" y="49"/>
                  </a:lnTo>
                  <a:lnTo>
                    <a:pt x="75" y="48"/>
                  </a:lnTo>
                  <a:lnTo>
                    <a:pt x="81" y="48"/>
                  </a:lnTo>
                  <a:lnTo>
                    <a:pt x="85" y="51"/>
                  </a:lnTo>
                  <a:lnTo>
                    <a:pt x="94" y="52"/>
                  </a:lnTo>
                  <a:lnTo>
                    <a:pt x="99" y="54"/>
                  </a:lnTo>
                  <a:lnTo>
                    <a:pt x="110" y="59"/>
                  </a:lnTo>
                  <a:lnTo>
                    <a:pt x="125" y="56"/>
                  </a:lnTo>
                  <a:lnTo>
                    <a:pt x="128" y="61"/>
                  </a:lnTo>
                  <a:lnTo>
                    <a:pt x="134" y="64"/>
                  </a:lnTo>
                  <a:lnTo>
                    <a:pt x="141" y="68"/>
                  </a:lnTo>
                  <a:lnTo>
                    <a:pt x="150" y="62"/>
                  </a:lnTo>
                  <a:lnTo>
                    <a:pt x="156" y="61"/>
                  </a:lnTo>
                  <a:lnTo>
                    <a:pt x="163" y="55"/>
                  </a:lnTo>
                  <a:lnTo>
                    <a:pt x="172" y="52"/>
                  </a:lnTo>
                  <a:lnTo>
                    <a:pt x="179" y="54"/>
                  </a:lnTo>
                  <a:lnTo>
                    <a:pt x="186" y="52"/>
                  </a:lnTo>
                  <a:lnTo>
                    <a:pt x="199" y="38"/>
                  </a:lnTo>
                  <a:lnTo>
                    <a:pt x="204" y="30"/>
                  </a:lnTo>
                  <a:lnTo>
                    <a:pt x="205" y="29"/>
                  </a:lnTo>
                  <a:lnTo>
                    <a:pt x="225" y="15"/>
                  </a:lnTo>
                  <a:lnTo>
                    <a:pt x="253" y="0"/>
                  </a:lnTo>
                  <a:lnTo>
                    <a:pt x="254" y="7"/>
                  </a:lnTo>
                  <a:lnTo>
                    <a:pt x="254" y="10"/>
                  </a:lnTo>
                  <a:lnTo>
                    <a:pt x="257" y="20"/>
                  </a:lnTo>
                  <a:lnTo>
                    <a:pt x="257" y="28"/>
                  </a:lnTo>
                  <a:lnTo>
                    <a:pt x="260" y="38"/>
                  </a:lnTo>
                  <a:lnTo>
                    <a:pt x="260" y="39"/>
                  </a:lnTo>
                  <a:lnTo>
                    <a:pt x="261" y="48"/>
                  </a:lnTo>
                  <a:lnTo>
                    <a:pt x="263" y="55"/>
                  </a:lnTo>
                  <a:lnTo>
                    <a:pt x="264" y="68"/>
                  </a:lnTo>
                  <a:lnTo>
                    <a:pt x="267" y="78"/>
                  </a:lnTo>
                  <a:lnTo>
                    <a:pt x="267" y="81"/>
                  </a:lnTo>
                  <a:lnTo>
                    <a:pt x="269" y="87"/>
                  </a:lnTo>
                  <a:lnTo>
                    <a:pt x="269" y="88"/>
                  </a:lnTo>
                  <a:lnTo>
                    <a:pt x="269" y="91"/>
                  </a:lnTo>
                  <a:lnTo>
                    <a:pt x="270" y="95"/>
                  </a:lnTo>
                  <a:lnTo>
                    <a:pt x="270" y="101"/>
                  </a:lnTo>
                  <a:lnTo>
                    <a:pt x="271" y="108"/>
                  </a:lnTo>
                  <a:lnTo>
                    <a:pt x="270" y="110"/>
                  </a:lnTo>
                  <a:lnTo>
                    <a:pt x="266" y="111"/>
                  </a:lnTo>
                  <a:lnTo>
                    <a:pt x="263" y="114"/>
                  </a:lnTo>
                  <a:lnTo>
                    <a:pt x="267" y="120"/>
                  </a:lnTo>
                  <a:lnTo>
                    <a:pt x="269" y="129"/>
                  </a:lnTo>
                  <a:lnTo>
                    <a:pt x="270" y="130"/>
                  </a:lnTo>
                  <a:lnTo>
                    <a:pt x="270" y="140"/>
                  </a:lnTo>
                  <a:lnTo>
                    <a:pt x="269" y="147"/>
                  </a:lnTo>
                  <a:lnTo>
                    <a:pt x="267" y="149"/>
                  </a:lnTo>
                  <a:lnTo>
                    <a:pt x="267" y="152"/>
                  </a:lnTo>
                  <a:lnTo>
                    <a:pt x="267" y="159"/>
                  </a:lnTo>
                  <a:lnTo>
                    <a:pt x="267" y="165"/>
                  </a:lnTo>
                  <a:lnTo>
                    <a:pt x="264" y="169"/>
                  </a:lnTo>
                  <a:lnTo>
                    <a:pt x="264" y="175"/>
                  </a:lnTo>
                  <a:lnTo>
                    <a:pt x="263" y="184"/>
                  </a:lnTo>
                  <a:lnTo>
                    <a:pt x="266" y="186"/>
                  </a:lnTo>
                  <a:lnTo>
                    <a:pt x="264" y="194"/>
                  </a:lnTo>
                  <a:lnTo>
                    <a:pt x="260" y="197"/>
                  </a:lnTo>
                  <a:lnTo>
                    <a:pt x="257" y="201"/>
                  </a:lnTo>
                  <a:lnTo>
                    <a:pt x="256" y="202"/>
                  </a:lnTo>
                  <a:lnTo>
                    <a:pt x="253" y="207"/>
                  </a:lnTo>
                  <a:lnTo>
                    <a:pt x="251" y="211"/>
                  </a:lnTo>
                  <a:lnTo>
                    <a:pt x="244" y="217"/>
                  </a:lnTo>
                  <a:lnTo>
                    <a:pt x="241" y="220"/>
                  </a:lnTo>
                  <a:lnTo>
                    <a:pt x="237" y="223"/>
                  </a:lnTo>
                  <a:lnTo>
                    <a:pt x="230" y="221"/>
                  </a:lnTo>
                  <a:lnTo>
                    <a:pt x="227" y="231"/>
                  </a:lnTo>
                  <a:lnTo>
                    <a:pt x="218" y="233"/>
                  </a:lnTo>
                  <a:lnTo>
                    <a:pt x="217" y="237"/>
                  </a:lnTo>
                  <a:lnTo>
                    <a:pt x="217" y="238"/>
                  </a:lnTo>
                  <a:lnTo>
                    <a:pt x="215" y="240"/>
                  </a:lnTo>
                  <a:lnTo>
                    <a:pt x="217" y="241"/>
                  </a:lnTo>
                  <a:lnTo>
                    <a:pt x="218" y="244"/>
                  </a:lnTo>
                  <a:lnTo>
                    <a:pt x="218" y="247"/>
                  </a:lnTo>
                  <a:lnTo>
                    <a:pt x="217" y="260"/>
                  </a:lnTo>
                  <a:lnTo>
                    <a:pt x="212" y="265"/>
                  </a:lnTo>
                  <a:lnTo>
                    <a:pt x="211" y="266"/>
                  </a:lnTo>
                  <a:lnTo>
                    <a:pt x="202" y="254"/>
                  </a:lnTo>
                  <a:lnTo>
                    <a:pt x="201" y="257"/>
                  </a:lnTo>
                  <a:lnTo>
                    <a:pt x="198" y="262"/>
                  </a:lnTo>
                  <a:lnTo>
                    <a:pt x="195" y="279"/>
                  </a:lnTo>
                  <a:lnTo>
                    <a:pt x="198" y="289"/>
                  </a:lnTo>
                  <a:lnTo>
                    <a:pt x="195" y="292"/>
                  </a:lnTo>
                  <a:lnTo>
                    <a:pt x="192" y="292"/>
                  </a:lnTo>
                  <a:lnTo>
                    <a:pt x="191" y="293"/>
                  </a:lnTo>
                  <a:lnTo>
                    <a:pt x="191" y="301"/>
                  </a:lnTo>
                  <a:lnTo>
                    <a:pt x="188" y="306"/>
                  </a:lnTo>
                  <a:lnTo>
                    <a:pt x="179" y="309"/>
                  </a:lnTo>
                  <a:lnTo>
                    <a:pt x="173" y="309"/>
                  </a:lnTo>
                  <a:lnTo>
                    <a:pt x="170" y="305"/>
                  </a:lnTo>
                  <a:lnTo>
                    <a:pt x="167" y="304"/>
                  </a:lnTo>
                  <a:lnTo>
                    <a:pt x="162" y="301"/>
                  </a:lnTo>
                  <a:lnTo>
                    <a:pt x="157" y="299"/>
                  </a:lnTo>
                  <a:lnTo>
                    <a:pt x="154" y="296"/>
                  </a:lnTo>
                  <a:lnTo>
                    <a:pt x="152" y="286"/>
                  </a:lnTo>
                  <a:lnTo>
                    <a:pt x="143" y="289"/>
                  </a:lnTo>
                  <a:lnTo>
                    <a:pt x="137" y="298"/>
                  </a:lnTo>
                  <a:lnTo>
                    <a:pt x="131" y="299"/>
                  </a:lnTo>
                  <a:lnTo>
                    <a:pt x="128" y="301"/>
                  </a:lnTo>
                  <a:lnTo>
                    <a:pt x="128" y="302"/>
                  </a:lnTo>
                  <a:lnTo>
                    <a:pt x="121" y="298"/>
                  </a:lnTo>
                  <a:lnTo>
                    <a:pt x="111" y="295"/>
                  </a:lnTo>
                  <a:lnTo>
                    <a:pt x="105" y="298"/>
                  </a:lnTo>
                  <a:lnTo>
                    <a:pt x="105" y="302"/>
                  </a:lnTo>
                  <a:lnTo>
                    <a:pt x="102" y="302"/>
                  </a:lnTo>
                  <a:lnTo>
                    <a:pt x="101" y="302"/>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0" name="NY"/>
            <p:cNvSpPr>
              <a:spLocks/>
            </p:cNvSpPr>
            <p:nvPr/>
          </p:nvSpPr>
          <p:spPr bwMode="auto">
            <a:xfrm>
              <a:off x="6313556" y="1965421"/>
              <a:ext cx="746441" cy="574544"/>
            </a:xfrm>
            <a:custGeom>
              <a:avLst/>
              <a:gdLst>
                <a:gd name="T0" fmla="*/ 2147483647 w 486"/>
                <a:gd name="T1" fmla="*/ 2147483647 h 373"/>
                <a:gd name="T2" fmla="*/ 2147483647 w 486"/>
                <a:gd name="T3" fmla="*/ 2147483647 h 373"/>
                <a:gd name="T4" fmla="*/ 2147483647 w 486"/>
                <a:gd name="T5" fmla="*/ 2147483647 h 373"/>
                <a:gd name="T6" fmla="*/ 2147483647 w 486"/>
                <a:gd name="T7" fmla="*/ 2147483647 h 373"/>
                <a:gd name="T8" fmla="*/ 2147483647 w 486"/>
                <a:gd name="T9" fmla="*/ 2147483647 h 373"/>
                <a:gd name="T10" fmla="*/ 2147483647 w 486"/>
                <a:gd name="T11" fmla="*/ 2147483647 h 373"/>
                <a:gd name="T12" fmla="*/ 2147483647 w 486"/>
                <a:gd name="T13" fmla="*/ 2147483647 h 373"/>
                <a:gd name="T14" fmla="*/ 2147483647 w 486"/>
                <a:gd name="T15" fmla="*/ 2147483647 h 373"/>
                <a:gd name="T16" fmla="*/ 2147483647 w 486"/>
                <a:gd name="T17" fmla="*/ 2147483647 h 373"/>
                <a:gd name="T18" fmla="*/ 2147483647 w 486"/>
                <a:gd name="T19" fmla="*/ 2147483647 h 373"/>
                <a:gd name="T20" fmla="*/ 2147483647 w 486"/>
                <a:gd name="T21" fmla="*/ 2147483647 h 373"/>
                <a:gd name="T22" fmla="*/ 2147483647 w 486"/>
                <a:gd name="T23" fmla="*/ 2147483647 h 373"/>
                <a:gd name="T24" fmla="*/ 2147483647 w 486"/>
                <a:gd name="T25" fmla="*/ 2147483647 h 373"/>
                <a:gd name="T26" fmla="*/ 2147483647 w 486"/>
                <a:gd name="T27" fmla="*/ 2147483647 h 373"/>
                <a:gd name="T28" fmla="*/ 2147483647 w 486"/>
                <a:gd name="T29" fmla="*/ 2147483647 h 373"/>
                <a:gd name="T30" fmla="*/ 2147483647 w 486"/>
                <a:gd name="T31" fmla="*/ 2147483647 h 373"/>
                <a:gd name="T32" fmla="*/ 2147483647 w 486"/>
                <a:gd name="T33" fmla="*/ 2147483647 h 373"/>
                <a:gd name="T34" fmla="*/ 2147483647 w 486"/>
                <a:gd name="T35" fmla="*/ 2147483647 h 373"/>
                <a:gd name="T36" fmla="*/ 2147483647 w 486"/>
                <a:gd name="T37" fmla="*/ 2147483647 h 373"/>
                <a:gd name="T38" fmla="*/ 2147483647 w 486"/>
                <a:gd name="T39" fmla="*/ 2147483647 h 373"/>
                <a:gd name="T40" fmla="*/ 2147483647 w 486"/>
                <a:gd name="T41" fmla="*/ 2147483647 h 373"/>
                <a:gd name="T42" fmla="*/ 2147483647 w 486"/>
                <a:gd name="T43" fmla="*/ 2147483647 h 373"/>
                <a:gd name="T44" fmla="*/ 2147483647 w 486"/>
                <a:gd name="T45" fmla="*/ 2147483647 h 373"/>
                <a:gd name="T46" fmla="*/ 2147483647 w 486"/>
                <a:gd name="T47" fmla="*/ 2147483647 h 373"/>
                <a:gd name="T48" fmla="*/ 2147483647 w 486"/>
                <a:gd name="T49" fmla="*/ 2147483647 h 373"/>
                <a:gd name="T50" fmla="*/ 2147483647 w 486"/>
                <a:gd name="T51" fmla="*/ 2147483647 h 373"/>
                <a:gd name="T52" fmla="*/ 2147483647 w 486"/>
                <a:gd name="T53" fmla="*/ 0 h 373"/>
                <a:gd name="T54" fmla="*/ 2147483647 w 486"/>
                <a:gd name="T55" fmla="*/ 2147483647 h 373"/>
                <a:gd name="T56" fmla="*/ 2147483647 w 486"/>
                <a:gd name="T57" fmla="*/ 2147483647 h 373"/>
                <a:gd name="T58" fmla="*/ 2147483647 w 486"/>
                <a:gd name="T59" fmla="*/ 2147483647 h 373"/>
                <a:gd name="T60" fmla="*/ 2147483647 w 486"/>
                <a:gd name="T61" fmla="*/ 2147483647 h 373"/>
                <a:gd name="T62" fmla="*/ 2147483647 w 486"/>
                <a:gd name="T63" fmla="*/ 2147483647 h 373"/>
                <a:gd name="T64" fmla="*/ 2147483647 w 486"/>
                <a:gd name="T65" fmla="*/ 2147483647 h 373"/>
                <a:gd name="T66" fmla="*/ 2147483647 w 486"/>
                <a:gd name="T67" fmla="*/ 2147483647 h 373"/>
                <a:gd name="T68" fmla="*/ 2147483647 w 486"/>
                <a:gd name="T69" fmla="*/ 2147483647 h 373"/>
                <a:gd name="T70" fmla="*/ 2147483647 w 486"/>
                <a:gd name="T71" fmla="*/ 2147483647 h 373"/>
                <a:gd name="T72" fmla="*/ 2147483647 w 486"/>
                <a:gd name="T73" fmla="*/ 2147483647 h 373"/>
                <a:gd name="T74" fmla="*/ 2147483647 w 486"/>
                <a:gd name="T75" fmla="*/ 2147483647 h 373"/>
                <a:gd name="T76" fmla="*/ 2147483647 w 486"/>
                <a:gd name="T77" fmla="*/ 2147483647 h 373"/>
                <a:gd name="T78" fmla="*/ 2147483647 w 486"/>
                <a:gd name="T79" fmla="*/ 2147483647 h 373"/>
                <a:gd name="T80" fmla="*/ 2147483647 w 486"/>
                <a:gd name="T81" fmla="*/ 2147483647 h 373"/>
                <a:gd name="T82" fmla="*/ 2147483647 w 486"/>
                <a:gd name="T83" fmla="*/ 2147483647 h 373"/>
                <a:gd name="T84" fmla="*/ 2147483647 w 486"/>
                <a:gd name="T85" fmla="*/ 2147483647 h 373"/>
                <a:gd name="T86" fmla="*/ 2147483647 w 486"/>
                <a:gd name="T87" fmla="*/ 2147483647 h 373"/>
                <a:gd name="T88" fmla="*/ 2147483647 w 486"/>
                <a:gd name="T89" fmla="*/ 2147483647 h 373"/>
                <a:gd name="T90" fmla="*/ 2147483647 w 486"/>
                <a:gd name="T91" fmla="*/ 2147483647 h 373"/>
                <a:gd name="T92" fmla="*/ 2147483647 w 486"/>
                <a:gd name="T93" fmla="*/ 2147483647 h 373"/>
                <a:gd name="T94" fmla="*/ 2147483647 w 486"/>
                <a:gd name="T95" fmla="*/ 2147483647 h 373"/>
                <a:gd name="T96" fmla="*/ 2147483647 w 486"/>
                <a:gd name="T97" fmla="*/ 2147483647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6"/>
                <a:gd name="T148" fmla="*/ 0 h 373"/>
                <a:gd name="T149" fmla="*/ 486 w 486"/>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6" h="373">
                  <a:moveTo>
                    <a:pt x="370" y="327"/>
                  </a:moveTo>
                  <a:lnTo>
                    <a:pt x="370" y="328"/>
                  </a:lnTo>
                  <a:lnTo>
                    <a:pt x="354" y="322"/>
                  </a:lnTo>
                  <a:lnTo>
                    <a:pt x="348" y="321"/>
                  </a:lnTo>
                  <a:lnTo>
                    <a:pt x="347" y="321"/>
                  </a:lnTo>
                  <a:lnTo>
                    <a:pt x="346" y="320"/>
                  </a:lnTo>
                  <a:lnTo>
                    <a:pt x="341" y="318"/>
                  </a:lnTo>
                  <a:lnTo>
                    <a:pt x="338" y="318"/>
                  </a:lnTo>
                  <a:lnTo>
                    <a:pt x="333" y="315"/>
                  </a:lnTo>
                  <a:lnTo>
                    <a:pt x="325" y="314"/>
                  </a:lnTo>
                  <a:lnTo>
                    <a:pt x="317" y="309"/>
                  </a:lnTo>
                  <a:lnTo>
                    <a:pt x="315" y="308"/>
                  </a:lnTo>
                  <a:lnTo>
                    <a:pt x="311" y="305"/>
                  </a:lnTo>
                  <a:lnTo>
                    <a:pt x="304" y="305"/>
                  </a:lnTo>
                  <a:lnTo>
                    <a:pt x="295" y="302"/>
                  </a:lnTo>
                  <a:lnTo>
                    <a:pt x="289" y="295"/>
                  </a:lnTo>
                  <a:lnTo>
                    <a:pt x="291" y="294"/>
                  </a:lnTo>
                  <a:lnTo>
                    <a:pt x="288" y="283"/>
                  </a:lnTo>
                  <a:lnTo>
                    <a:pt x="280" y="276"/>
                  </a:lnTo>
                  <a:lnTo>
                    <a:pt x="279" y="275"/>
                  </a:lnTo>
                  <a:lnTo>
                    <a:pt x="273" y="278"/>
                  </a:lnTo>
                  <a:lnTo>
                    <a:pt x="265" y="268"/>
                  </a:lnTo>
                  <a:lnTo>
                    <a:pt x="263" y="268"/>
                  </a:lnTo>
                  <a:lnTo>
                    <a:pt x="257" y="269"/>
                  </a:lnTo>
                  <a:lnTo>
                    <a:pt x="239" y="273"/>
                  </a:lnTo>
                  <a:lnTo>
                    <a:pt x="227" y="276"/>
                  </a:lnTo>
                  <a:lnTo>
                    <a:pt x="221" y="278"/>
                  </a:lnTo>
                  <a:lnTo>
                    <a:pt x="220" y="278"/>
                  </a:lnTo>
                  <a:lnTo>
                    <a:pt x="218" y="278"/>
                  </a:lnTo>
                  <a:lnTo>
                    <a:pt x="213" y="279"/>
                  </a:lnTo>
                  <a:lnTo>
                    <a:pt x="205" y="281"/>
                  </a:lnTo>
                  <a:lnTo>
                    <a:pt x="194" y="283"/>
                  </a:lnTo>
                  <a:lnTo>
                    <a:pt x="181" y="286"/>
                  </a:lnTo>
                  <a:lnTo>
                    <a:pt x="175" y="286"/>
                  </a:lnTo>
                  <a:lnTo>
                    <a:pt x="172" y="288"/>
                  </a:lnTo>
                  <a:lnTo>
                    <a:pt x="171" y="288"/>
                  </a:lnTo>
                  <a:lnTo>
                    <a:pt x="163" y="289"/>
                  </a:lnTo>
                  <a:lnTo>
                    <a:pt x="139" y="295"/>
                  </a:lnTo>
                  <a:lnTo>
                    <a:pt x="132" y="296"/>
                  </a:lnTo>
                  <a:lnTo>
                    <a:pt x="126" y="298"/>
                  </a:lnTo>
                  <a:lnTo>
                    <a:pt x="124" y="298"/>
                  </a:lnTo>
                  <a:lnTo>
                    <a:pt x="114" y="299"/>
                  </a:lnTo>
                  <a:lnTo>
                    <a:pt x="101" y="302"/>
                  </a:lnTo>
                  <a:lnTo>
                    <a:pt x="97" y="304"/>
                  </a:lnTo>
                  <a:lnTo>
                    <a:pt x="94" y="304"/>
                  </a:lnTo>
                  <a:lnTo>
                    <a:pt x="91" y="304"/>
                  </a:lnTo>
                  <a:lnTo>
                    <a:pt x="72" y="308"/>
                  </a:lnTo>
                  <a:lnTo>
                    <a:pt x="58" y="311"/>
                  </a:lnTo>
                  <a:lnTo>
                    <a:pt x="55" y="311"/>
                  </a:lnTo>
                  <a:lnTo>
                    <a:pt x="51" y="312"/>
                  </a:lnTo>
                  <a:lnTo>
                    <a:pt x="49" y="312"/>
                  </a:lnTo>
                  <a:lnTo>
                    <a:pt x="46" y="312"/>
                  </a:lnTo>
                  <a:lnTo>
                    <a:pt x="39" y="314"/>
                  </a:lnTo>
                  <a:lnTo>
                    <a:pt x="22" y="318"/>
                  </a:lnTo>
                  <a:lnTo>
                    <a:pt x="13" y="320"/>
                  </a:lnTo>
                  <a:lnTo>
                    <a:pt x="12" y="320"/>
                  </a:lnTo>
                  <a:lnTo>
                    <a:pt x="4" y="321"/>
                  </a:lnTo>
                  <a:lnTo>
                    <a:pt x="0" y="299"/>
                  </a:lnTo>
                  <a:lnTo>
                    <a:pt x="7" y="292"/>
                  </a:lnTo>
                  <a:lnTo>
                    <a:pt x="23" y="275"/>
                  </a:lnTo>
                  <a:lnTo>
                    <a:pt x="33" y="268"/>
                  </a:lnTo>
                  <a:lnTo>
                    <a:pt x="39" y="256"/>
                  </a:lnTo>
                  <a:lnTo>
                    <a:pt x="43" y="250"/>
                  </a:lnTo>
                  <a:lnTo>
                    <a:pt x="39" y="234"/>
                  </a:lnTo>
                  <a:lnTo>
                    <a:pt x="33" y="233"/>
                  </a:lnTo>
                  <a:lnTo>
                    <a:pt x="32" y="226"/>
                  </a:lnTo>
                  <a:lnTo>
                    <a:pt x="29" y="223"/>
                  </a:lnTo>
                  <a:lnTo>
                    <a:pt x="26" y="211"/>
                  </a:lnTo>
                  <a:lnTo>
                    <a:pt x="59" y="195"/>
                  </a:lnTo>
                  <a:lnTo>
                    <a:pt x="78" y="191"/>
                  </a:lnTo>
                  <a:lnTo>
                    <a:pt x="87" y="191"/>
                  </a:lnTo>
                  <a:lnTo>
                    <a:pt x="101" y="190"/>
                  </a:lnTo>
                  <a:lnTo>
                    <a:pt x="116" y="195"/>
                  </a:lnTo>
                  <a:lnTo>
                    <a:pt x="124" y="191"/>
                  </a:lnTo>
                  <a:lnTo>
                    <a:pt x="139" y="187"/>
                  </a:lnTo>
                  <a:lnTo>
                    <a:pt x="146" y="187"/>
                  </a:lnTo>
                  <a:lnTo>
                    <a:pt x="162" y="177"/>
                  </a:lnTo>
                  <a:lnTo>
                    <a:pt x="165" y="174"/>
                  </a:lnTo>
                  <a:lnTo>
                    <a:pt x="166" y="169"/>
                  </a:lnTo>
                  <a:lnTo>
                    <a:pt x="174" y="161"/>
                  </a:lnTo>
                  <a:lnTo>
                    <a:pt x="185" y="156"/>
                  </a:lnTo>
                  <a:lnTo>
                    <a:pt x="187" y="148"/>
                  </a:lnTo>
                  <a:lnTo>
                    <a:pt x="185" y="143"/>
                  </a:lnTo>
                  <a:lnTo>
                    <a:pt x="182" y="135"/>
                  </a:lnTo>
                  <a:lnTo>
                    <a:pt x="179" y="133"/>
                  </a:lnTo>
                  <a:lnTo>
                    <a:pt x="178" y="129"/>
                  </a:lnTo>
                  <a:lnTo>
                    <a:pt x="182" y="129"/>
                  </a:lnTo>
                  <a:lnTo>
                    <a:pt x="187" y="125"/>
                  </a:lnTo>
                  <a:lnTo>
                    <a:pt x="178" y="122"/>
                  </a:lnTo>
                  <a:lnTo>
                    <a:pt x="176" y="122"/>
                  </a:lnTo>
                  <a:lnTo>
                    <a:pt x="176" y="119"/>
                  </a:lnTo>
                  <a:lnTo>
                    <a:pt x="169" y="117"/>
                  </a:lnTo>
                  <a:lnTo>
                    <a:pt x="171" y="103"/>
                  </a:lnTo>
                  <a:lnTo>
                    <a:pt x="178" y="99"/>
                  </a:lnTo>
                  <a:lnTo>
                    <a:pt x="178" y="96"/>
                  </a:lnTo>
                  <a:lnTo>
                    <a:pt x="189" y="84"/>
                  </a:lnTo>
                  <a:lnTo>
                    <a:pt x="192" y="81"/>
                  </a:lnTo>
                  <a:lnTo>
                    <a:pt x="194" y="75"/>
                  </a:lnTo>
                  <a:lnTo>
                    <a:pt x="217" y="41"/>
                  </a:lnTo>
                  <a:lnTo>
                    <a:pt x="224" y="33"/>
                  </a:lnTo>
                  <a:lnTo>
                    <a:pt x="224" y="32"/>
                  </a:lnTo>
                  <a:lnTo>
                    <a:pt x="239" y="20"/>
                  </a:lnTo>
                  <a:lnTo>
                    <a:pt x="246" y="19"/>
                  </a:lnTo>
                  <a:lnTo>
                    <a:pt x="247" y="19"/>
                  </a:lnTo>
                  <a:lnTo>
                    <a:pt x="286" y="10"/>
                  </a:lnTo>
                  <a:lnTo>
                    <a:pt x="288" y="10"/>
                  </a:lnTo>
                  <a:lnTo>
                    <a:pt x="308" y="5"/>
                  </a:lnTo>
                  <a:lnTo>
                    <a:pt x="324" y="0"/>
                  </a:lnTo>
                  <a:lnTo>
                    <a:pt x="325" y="12"/>
                  </a:lnTo>
                  <a:lnTo>
                    <a:pt x="331" y="35"/>
                  </a:lnTo>
                  <a:lnTo>
                    <a:pt x="333" y="36"/>
                  </a:lnTo>
                  <a:lnTo>
                    <a:pt x="335" y="39"/>
                  </a:lnTo>
                  <a:lnTo>
                    <a:pt x="340" y="58"/>
                  </a:lnTo>
                  <a:lnTo>
                    <a:pt x="337" y="65"/>
                  </a:lnTo>
                  <a:lnTo>
                    <a:pt x="337" y="75"/>
                  </a:lnTo>
                  <a:lnTo>
                    <a:pt x="346" y="96"/>
                  </a:lnTo>
                  <a:lnTo>
                    <a:pt x="346" y="97"/>
                  </a:lnTo>
                  <a:lnTo>
                    <a:pt x="347" y="100"/>
                  </a:lnTo>
                  <a:lnTo>
                    <a:pt x="347" y="112"/>
                  </a:lnTo>
                  <a:lnTo>
                    <a:pt x="353" y="109"/>
                  </a:lnTo>
                  <a:lnTo>
                    <a:pt x="363" y="133"/>
                  </a:lnTo>
                  <a:lnTo>
                    <a:pt x="363" y="139"/>
                  </a:lnTo>
                  <a:lnTo>
                    <a:pt x="366" y="149"/>
                  </a:lnTo>
                  <a:lnTo>
                    <a:pt x="369" y="164"/>
                  </a:lnTo>
                  <a:lnTo>
                    <a:pt x="370" y="172"/>
                  </a:lnTo>
                  <a:lnTo>
                    <a:pt x="373" y="179"/>
                  </a:lnTo>
                  <a:lnTo>
                    <a:pt x="373" y="178"/>
                  </a:lnTo>
                  <a:lnTo>
                    <a:pt x="373" y="184"/>
                  </a:lnTo>
                  <a:lnTo>
                    <a:pt x="373" y="190"/>
                  </a:lnTo>
                  <a:lnTo>
                    <a:pt x="373" y="198"/>
                  </a:lnTo>
                  <a:lnTo>
                    <a:pt x="372" y="231"/>
                  </a:lnTo>
                  <a:lnTo>
                    <a:pt x="372" y="234"/>
                  </a:lnTo>
                  <a:lnTo>
                    <a:pt x="373" y="237"/>
                  </a:lnTo>
                  <a:lnTo>
                    <a:pt x="374" y="237"/>
                  </a:lnTo>
                  <a:lnTo>
                    <a:pt x="374" y="242"/>
                  </a:lnTo>
                  <a:lnTo>
                    <a:pt x="379" y="262"/>
                  </a:lnTo>
                  <a:lnTo>
                    <a:pt x="380" y="269"/>
                  </a:lnTo>
                  <a:lnTo>
                    <a:pt x="380" y="272"/>
                  </a:lnTo>
                  <a:lnTo>
                    <a:pt x="380" y="273"/>
                  </a:lnTo>
                  <a:lnTo>
                    <a:pt x="382" y="281"/>
                  </a:lnTo>
                  <a:lnTo>
                    <a:pt x="383" y="288"/>
                  </a:lnTo>
                  <a:lnTo>
                    <a:pt x="383" y="289"/>
                  </a:lnTo>
                  <a:lnTo>
                    <a:pt x="385" y="294"/>
                  </a:lnTo>
                  <a:lnTo>
                    <a:pt x="390" y="304"/>
                  </a:lnTo>
                  <a:lnTo>
                    <a:pt x="379" y="317"/>
                  </a:lnTo>
                  <a:lnTo>
                    <a:pt x="385" y="325"/>
                  </a:lnTo>
                  <a:lnTo>
                    <a:pt x="380" y="333"/>
                  </a:lnTo>
                  <a:lnTo>
                    <a:pt x="380" y="335"/>
                  </a:lnTo>
                  <a:lnTo>
                    <a:pt x="379" y="337"/>
                  </a:lnTo>
                  <a:lnTo>
                    <a:pt x="380" y="337"/>
                  </a:lnTo>
                  <a:lnTo>
                    <a:pt x="382" y="338"/>
                  </a:lnTo>
                  <a:lnTo>
                    <a:pt x="387" y="334"/>
                  </a:lnTo>
                  <a:lnTo>
                    <a:pt x="389" y="331"/>
                  </a:lnTo>
                  <a:lnTo>
                    <a:pt x="395" y="328"/>
                  </a:lnTo>
                  <a:lnTo>
                    <a:pt x="402" y="324"/>
                  </a:lnTo>
                  <a:lnTo>
                    <a:pt x="411" y="325"/>
                  </a:lnTo>
                  <a:lnTo>
                    <a:pt x="416" y="318"/>
                  </a:lnTo>
                  <a:lnTo>
                    <a:pt x="445" y="311"/>
                  </a:lnTo>
                  <a:lnTo>
                    <a:pt x="458" y="295"/>
                  </a:lnTo>
                  <a:lnTo>
                    <a:pt x="465" y="289"/>
                  </a:lnTo>
                  <a:lnTo>
                    <a:pt x="464" y="294"/>
                  </a:lnTo>
                  <a:lnTo>
                    <a:pt x="467" y="299"/>
                  </a:lnTo>
                  <a:lnTo>
                    <a:pt x="476" y="301"/>
                  </a:lnTo>
                  <a:lnTo>
                    <a:pt x="484" y="294"/>
                  </a:lnTo>
                  <a:lnTo>
                    <a:pt x="486" y="295"/>
                  </a:lnTo>
                  <a:lnTo>
                    <a:pt x="470" y="309"/>
                  </a:lnTo>
                  <a:lnTo>
                    <a:pt x="416" y="348"/>
                  </a:lnTo>
                  <a:lnTo>
                    <a:pt x="406" y="351"/>
                  </a:lnTo>
                  <a:lnTo>
                    <a:pt x="395" y="357"/>
                  </a:lnTo>
                  <a:lnTo>
                    <a:pt x="387" y="359"/>
                  </a:lnTo>
                  <a:lnTo>
                    <a:pt x="386" y="359"/>
                  </a:lnTo>
                  <a:lnTo>
                    <a:pt x="380" y="361"/>
                  </a:lnTo>
                  <a:lnTo>
                    <a:pt x="376" y="364"/>
                  </a:lnTo>
                  <a:lnTo>
                    <a:pt x="376" y="363"/>
                  </a:lnTo>
                  <a:lnTo>
                    <a:pt x="373" y="363"/>
                  </a:lnTo>
                  <a:lnTo>
                    <a:pt x="369" y="361"/>
                  </a:lnTo>
                  <a:lnTo>
                    <a:pt x="366" y="367"/>
                  </a:lnTo>
                  <a:lnTo>
                    <a:pt x="359" y="373"/>
                  </a:lnTo>
                  <a:lnTo>
                    <a:pt x="359" y="372"/>
                  </a:lnTo>
                  <a:lnTo>
                    <a:pt x="359" y="369"/>
                  </a:lnTo>
                  <a:lnTo>
                    <a:pt x="360" y="364"/>
                  </a:lnTo>
                  <a:lnTo>
                    <a:pt x="360" y="363"/>
                  </a:lnTo>
                  <a:lnTo>
                    <a:pt x="359" y="361"/>
                  </a:lnTo>
                  <a:lnTo>
                    <a:pt x="361" y="360"/>
                  </a:lnTo>
                  <a:lnTo>
                    <a:pt x="363" y="360"/>
                  </a:lnTo>
                  <a:lnTo>
                    <a:pt x="366" y="359"/>
                  </a:lnTo>
                  <a:lnTo>
                    <a:pt x="367" y="357"/>
                  </a:lnTo>
                  <a:lnTo>
                    <a:pt x="369" y="354"/>
                  </a:lnTo>
                  <a:lnTo>
                    <a:pt x="369" y="351"/>
                  </a:lnTo>
                  <a:lnTo>
                    <a:pt x="367" y="348"/>
                  </a:lnTo>
                  <a:lnTo>
                    <a:pt x="369" y="344"/>
                  </a:lnTo>
                  <a:lnTo>
                    <a:pt x="370" y="338"/>
                  </a:lnTo>
                  <a:lnTo>
                    <a:pt x="370" y="337"/>
                  </a:lnTo>
                  <a:lnTo>
                    <a:pt x="370" y="334"/>
                  </a:lnTo>
                  <a:lnTo>
                    <a:pt x="370" y="330"/>
                  </a:lnTo>
                  <a:lnTo>
                    <a:pt x="370" y="328"/>
                  </a:lnTo>
                  <a:lnTo>
                    <a:pt x="370" y="32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1" name="NV"/>
            <p:cNvSpPr>
              <a:spLocks/>
            </p:cNvSpPr>
            <p:nvPr/>
          </p:nvSpPr>
          <p:spPr bwMode="auto">
            <a:xfrm>
              <a:off x="2537737" y="2391938"/>
              <a:ext cx="624319" cy="974717"/>
            </a:xfrm>
            <a:custGeom>
              <a:avLst/>
              <a:gdLst>
                <a:gd name="T0" fmla="*/ 2147483647 w 407"/>
                <a:gd name="T1" fmla="*/ 2147483647 h 632"/>
                <a:gd name="T2" fmla="*/ 2147483647 w 407"/>
                <a:gd name="T3" fmla="*/ 2147483647 h 632"/>
                <a:gd name="T4" fmla="*/ 2147483647 w 407"/>
                <a:gd name="T5" fmla="*/ 2147483647 h 632"/>
                <a:gd name="T6" fmla="*/ 2147483647 w 407"/>
                <a:gd name="T7" fmla="*/ 2147483647 h 632"/>
                <a:gd name="T8" fmla="*/ 2147483647 w 407"/>
                <a:gd name="T9" fmla="*/ 2147483647 h 632"/>
                <a:gd name="T10" fmla="*/ 2147483647 w 407"/>
                <a:gd name="T11" fmla="*/ 2147483647 h 632"/>
                <a:gd name="T12" fmla="*/ 2147483647 w 407"/>
                <a:gd name="T13" fmla="*/ 2147483647 h 632"/>
                <a:gd name="T14" fmla="*/ 2147483647 w 407"/>
                <a:gd name="T15" fmla="*/ 2147483647 h 632"/>
                <a:gd name="T16" fmla="*/ 2147483647 w 407"/>
                <a:gd name="T17" fmla="*/ 2147483647 h 632"/>
                <a:gd name="T18" fmla="*/ 2147483647 w 407"/>
                <a:gd name="T19" fmla="*/ 2147483647 h 632"/>
                <a:gd name="T20" fmla="*/ 2147483647 w 407"/>
                <a:gd name="T21" fmla="*/ 2147483647 h 632"/>
                <a:gd name="T22" fmla="*/ 2147483647 w 407"/>
                <a:gd name="T23" fmla="*/ 2147483647 h 632"/>
                <a:gd name="T24" fmla="*/ 2147483647 w 407"/>
                <a:gd name="T25" fmla="*/ 2147483647 h 632"/>
                <a:gd name="T26" fmla="*/ 2147483647 w 407"/>
                <a:gd name="T27" fmla="*/ 2147483647 h 632"/>
                <a:gd name="T28" fmla="*/ 2147483647 w 407"/>
                <a:gd name="T29" fmla="*/ 2147483647 h 632"/>
                <a:gd name="T30" fmla="*/ 2147483647 w 407"/>
                <a:gd name="T31" fmla="*/ 2147483647 h 632"/>
                <a:gd name="T32" fmla="*/ 2147483647 w 407"/>
                <a:gd name="T33" fmla="*/ 2147483647 h 632"/>
                <a:gd name="T34" fmla="*/ 2147483647 w 407"/>
                <a:gd name="T35" fmla="*/ 2147483647 h 632"/>
                <a:gd name="T36" fmla="*/ 2147483647 w 407"/>
                <a:gd name="T37" fmla="*/ 2147483647 h 632"/>
                <a:gd name="T38" fmla="*/ 2147483647 w 407"/>
                <a:gd name="T39" fmla="*/ 2147483647 h 632"/>
                <a:gd name="T40" fmla="*/ 2147483647 w 407"/>
                <a:gd name="T41" fmla="*/ 2147483647 h 632"/>
                <a:gd name="T42" fmla="*/ 2147483647 w 407"/>
                <a:gd name="T43" fmla="*/ 2147483647 h 632"/>
                <a:gd name="T44" fmla="*/ 2147483647 w 407"/>
                <a:gd name="T45" fmla="*/ 2147483647 h 632"/>
                <a:gd name="T46" fmla="*/ 2147483647 w 407"/>
                <a:gd name="T47" fmla="*/ 2147483647 h 632"/>
                <a:gd name="T48" fmla="*/ 2147483647 w 407"/>
                <a:gd name="T49" fmla="*/ 2147483647 h 632"/>
                <a:gd name="T50" fmla="*/ 2147483647 w 407"/>
                <a:gd name="T51" fmla="*/ 2147483647 h 632"/>
                <a:gd name="T52" fmla="*/ 2147483647 w 407"/>
                <a:gd name="T53" fmla="*/ 2147483647 h 632"/>
                <a:gd name="T54" fmla="*/ 2147483647 w 407"/>
                <a:gd name="T55" fmla="*/ 2147483647 h 632"/>
                <a:gd name="T56" fmla="*/ 2147483647 w 407"/>
                <a:gd name="T57" fmla="*/ 2147483647 h 632"/>
                <a:gd name="T58" fmla="*/ 2147483647 w 407"/>
                <a:gd name="T59" fmla="*/ 2147483647 h 632"/>
                <a:gd name="T60" fmla="*/ 2147483647 w 407"/>
                <a:gd name="T61" fmla="*/ 2147483647 h 632"/>
                <a:gd name="T62" fmla="*/ 2147483647 w 407"/>
                <a:gd name="T63" fmla="*/ 2147483647 h 632"/>
                <a:gd name="T64" fmla="*/ 2147483647 w 407"/>
                <a:gd name="T65" fmla="*/ 2147483647 h 632"/>
                <a:gd name="T66" fmla="*/ 2147483647 w 407"/>
                <a:gd name="T67" fmla="*/ 2147483647 h 632"/>
                <a:gd name="T68" fmla="*/ 2147483647 w 407"/>
                <a:gd name="T69" fmla="*/ 2147483647 h 632"/>
                <a:gd name="T70" fmla="*/ 2147483647 w 407"/>
                <a:gd name="T71" fmla="*/ 2147483647 h 632"/>
                <a:gd name="T72" fmla="*/ 2147483647 w 407"/>
                <a:gd name="T73" fmla="*/ 2147483647 h 632"/>
                <a:gd name="T74" fmla="*/ 2147483647 w 407"/>
                <a:gd name="T75" fmla="*/ 2147483647 h 632"/>
                <a:gd name="T76" fmla="*/ 2147483647 w 407"/>
                <a:gd name="T77" fmla="*/ 2147483647 h 632"/>
                <a:gd name="T78" fmla="*/ 2147483647 w 407"/>
                <a:gd name="T79" fmla="*/ 2147483647 h 632"/>
                <a:gd name="T80" fmla="*/ 2147483647 w 407"/>
                <a:gd name="T81" fmla="*/ 0 h 632"/>
                <a:gd name="T82" fmla="*/ 2147483647 w 407"/>
                <a:gd name="T83" fmla="*/ 2147483647 h 632"/>
                <a:gd name="T84" fmla="*/ 2147483647 w 407"/>
                <a:gd name="T85" fmla="*/ 2147483647 h 632"/>
                <a:gd name="T86" fmla="*/ 2147483647 w 407"/>
                <a:gd name="T87" fmla="*/ 2147483647 h 632"/>
                <a:gd name="T88" fmla="*/ 2147483647 w 407"/>
                <a:gd name="T89" fmla="*/ 2147483647 h 632"/>
                <a:gd name="T90" fmla="*/ 2147483647 w 407"/>
                <a:gd name="T91" fmla="*/ 2147483647 h 632"/>
                <a:gd name="T92" fmla="*/ 2147483647 w 407"/>
                <a:gd name="T93" fmla="*/ 2147483647 h 632"/>
                <a:gd name="T94" fmla="*/ 2147483647 w 407"/>
                <a:gd name="T95" fmla="*/ 2147483647 h 6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7"/>
                <a:gd name="T145" fmla="*/ 0 h 632"/>
                <a:gd name="T146" fmla="*/ 407 w 407"/>
                <a:gd name="T147" fmla="*/ 632 h 6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7" h="632">
                  <a:moveTo>
                    <a:pt x="1" y="233"/>
                  </a:moveTo>
                  <a:lnTo>
                    <a:pt x="1" y="236"/>
                  </a:lnTo>
                  <a:lnTo>
                    <a:pt x="0" y="241"/>
                  </a:lnTo>
                  <a:lnTo>
                    <a:pt x="2" y="246"/>
                  </a:lnTo>
                  <a:lnTo>
                    <a:pt x="4" y="249"/>
                  </a:lnTo>
                  <a:lnTo>
                    <a:pt x="8" y="253"/>
                  </a:lnTo>
                  <a:lnTo>
                    <a:pt x="18" y="266"/>
                  </a:lnTo>
                  <a:lnTo>
                    <a:pt x="20" y="270"/>
                  </a:lnTo>
                  <a:lnTo>
                    <a:pt x="24" y="276"/>
                  </a:lnTo>
                  <a:lnTo>
                    <a:pt x="33" y="288"/>
                  </a:lnTo>
                  <a:lnTo>
                    <a:pt x="36" y="292"/>
                  </a:lnTo>
                  <a:lnTo>
                    <a:pt x="37" y="293"/>
                  </a:lnTo>
                  <a:lnTo>
                    <a:pt x="41" y="301"/>
                  </a:lnTo>
                  <a:lnTo>
                    <a:pt x="53" y="317"/>
                  </a:lnTo>
                  <a:lnTo>
                    <a:pt x="62" y="328"/>
                  </a:lnTo>
                  <a:lnTo>
                    <a:pt x="78" y="351"/>
                  </a:lnTo>
                  <a:lnTo>
                    <a:pt x="98" y="379"/>
                  </a:lnTo>
                  <a:lnTo>
                    <a:pt x="107" y="390"/>
                  </a:lnTo>
                  <a:lnTo>
                    <a:pt x="108" y="395"/>
                  </a:lnTo>
                  <a:lnTo>
                    <a:pt x="120" y="411"/>
                  </a:lnTo>
                  <a:lnTo>
                    <a:pt x="124" y="415"/>
                  </a:lnTo>
                  <a:lnTo>
                    <a:pt x="143" y="442"/>
                  </a:lnTo>
                  <a:lnTo>
                    <a:pt x="174" y="489"/>
                  </a:lnTo>
                  <a:lnTo>
                    <a:pt x="190" y="510"/>
                  </a:lnTo>
                  <a:lnTo>
                    <a:pt x="209" y="536"/>
                  </a:lnTo>
                  <a:lnTo>
                    <a:pt x="216" y="548"/>
                  </a:lnTo>
                  <a:lnTo>
                    <a:pt x="224" y="556"/>
                  </a:lnTo>
                  <a:lnTo>
                    <a:pt x="244" y="585"/>
                  </a:lnTo>
                  <a:lnTo>
                    <a:pt x="261" y="610"/>
                  </a:lnTo>
                  <a:lnTo>
                    <a:pt x="277" y="632"/>
                  </a:lnTo>
                  <a:lnTo>
                    <a:pt x="283" y="613"/>
                  </a:lnTo>
                  <a:lnTo>
                    <a:pt x="283" y="569"/>
                  </a:lnTo>
                  <a:lnTo>
                    <a:pt x="287" y="561"/>
                  </a:lnTo>
                  <a:lnTo>
                    <a:pt x="284" y="542"/>
                  </a:lnTo>
                  <a:lnTo>
                    <a:pt x="300" y="541"/>
                  </a:lnTo>
                  <a:lnTo>
                    <a:pt x="315" y="552"/>
                  </a:lnTo>
                  <a:lnTo>
                    <a:pt x="331" y="541"/>
                  </a:lnTo>
                  <a:lnTo>
                    <a:pt x="339" y="487"/>
                  </a:lnTo>
                  <a:lnTo>
                    <a:pt x="341" y="474"/>
                  </a:lnTo>
                  <a:lnTo>
                    <a:pt x="342" y="465"/>
                  </a:lnTo>
                  <a:lnTo>
                    <a:pt x="346" y="439"/>
                  </a:lnTo>
                  <a:lnTo>
                    <a:pt x="349" y="425"/>
                  </a:lnTo>
                  <a:lnTo>
                    <a:pt x="351" y="413"/>
                  </a:lnTo>
                  <a:lnTo>
                    <a:pt x="351" y="412"/>
                  </a:lnTo>
                  <a:lnTo>
                    <a:pt x="357" y="380"/>
                  </a:lnTo>
                  <a:lnTo>
                    <a:pt x="358" y="369"/>
                  </a:lnTo>
                  <a:lnTo>
                    <a:pt x="361" y="353"/>
                  </a:lnTo>
                  <a:lnTo>
                    <a:pt x="361" y="346"/>
                  </a:lnTo>
                  <a:lnTo>
                    <a:pt x="362" y="343"/>
                  </a:lnTo>
                  <a:lnTo>
                    <a:pt x="362" y="338"/>
                  </a:lnTo>
                  <a:lnTo>
                    <a:pt x="365" y="322"/>
                  </a:lnTo>
                  <a:lnTo>
                    <a:pt x="374" y="270"/>
                  </a:lnTo>
                  <a:lnTo>
                    <a:pt x="374" y="267"/>
                  </a:lnTo>
                  <a:lnTo>
                    <a:pt x="377" y="250"/>
                  </a:lnTo>
                  <a:lnTo>
                    <a:pt x="380" y="237"/>
                  </a:lnTo>
                  <a:lnTo>
                    <a:pt x="380" y="230"/>
                  </a:lnTo>
                  <a:lnTo>
                    <a:pt x="381" y="220"/>
                  </a:lnTo>
                  <a:lnTo>
                    <a:pt x="385" y="201"/>
                  </a:lnTo>
                  <a:lnTo>
                    <a:pt x="388" y="179"/>
                  </a:lnTo>
                  <a:lnTo>
                    <a:pt x="394" y="148"/>
                  </a:lnTo>
                  <a:lnTo>
                    <a:pt x="398" y="122"/>
                  </a:lnTo>
                  <a:lnTo>
                    <a:pt x="406" y="77"/>
                  </a:lnTo>
                  <a:lnTo>
                    <a:pt x="407" y="67"/>
                  </a:lnTo>
                  <a:lnTo>
                    <a:pt x="396" y="65"/>
                  </a:lnTo>
                  <a:lnTo>
                    <a:pt x="394" y="65"/>
                  </a:lnTo>
                  <a:lnTo>
                    <a:pt x="393" y="65"/>
                  </a:lnTo>
                  <a:lnTo>
                    <a:pt x="374" y="62"/>
                  </a:lnTo>
                  <a:lnTo>
                    <a:pt x="364" y="59"/>
                  </a:lnTo>
                  <a:lnTo>
                    <a:pt x="348" y="58"/>
                  </a:lnTo>
                  <a:lnTo>
                    <a:pt x="287" y="46"/>
                  </a:lnTo>
                  <a:lnTo>
                    <a:pt x="232" y="36"/>
                  </a:lnTo>
                  <a:lnTo>
                    <a:pt x="229" y="36"/>
                  </a:lnTo>
                  <a:lnTo>
                    <a:pt x="216" y="33"/>
                  </a:lnTo>
                  <a:lnTo>
                    <a:pt x="213" y="33"/>
                  </a:lnTo>
                  <a:lnTo>
                    <a:pt x="160" y="22"/>
                  </a:lnTo>
                  <a:lnTo>
                    <a:pt x="141" y="19"/>
                  </a:lnTo>
                  <a:lnTo>
                    <a:pt x="130" y="18"/>
                  </a:lnTo>
                  <a:lnTo>
                    <a:pt x="94" y="9"/>
                  </a:lnTo>
                  <a:lnTo>
                    <a:pt x="91" y="9"/>
                  </a:lnTo>
                  <a:lnTo>
                    <a:pt x="82" y="6"/>
                  </a:lnTo>
                  <a:lnTo>
                    <a:pt x="60" y="2"/>
                  </a:lnTo>
                  <a:lnTo>
                    <a:pt x="53" y="0"/>
                  </a:lnTo>
                  <a:lnTo>
                    <a:pt x="49" y="19"/>
                  </a:lnTo>
                  <a:lnTo>
                    <a:pt x="41" y="52"/>
                  </a:lnTo>
                  <a:lnTo>
                    <a:pt x="39" y="65"/>
                  </a:lnTo>
                  <a:lnTo>
                    <a:pt x="27" y="120"/>
                  </a:lnTo>
                  <a:lnTo>
                    <a:pt x="17" y="165"/>
                  </a:lnTo>
                  <a:lnTo>
                    <a:pt x="13" y="184"/>
                  </a:lnTo>
                  <a:lnTo>
                    <a:pt x="11" y="191"/>
                  </a:lnTo>
                  <a:lnTo>
                    <a:pt x="8" y="201"/>
                  </a:lnTo>
                  <a:lnTo>
                    <a:pt x="8" y="205"/>
                  </a:lnTo>
                  <a:lnTo>
                    <a:pt x="7" y="211"/>
                  </a:lnTo>
                  <a:lnTo>
                    <a:pt x="5" y="215"/>
                  </a:lnTo>
                  <a:lnTo>
                    <a:pt x="4" y="221"/>
                  </a:lnTo>
                  <a:lnTo>
                    <a:pt x="2" y="228"/>
                  </a:lnTo>
                  <a:lnTo>
                    <a:pt x="2" y="231"/>
                  </a:lnTo>
                  <a:lnTo>
                    <a:pt x="1" y="23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2" name="NM"/>
            <p:cNvSpPr>
              <a:spLocks/>
            </p:cNvSpPr>
            <p:nvPr/>
          </p:nvSpPr>
          <p:spPr bwMode="auto">
            <a:xfrm>
              <a:off x="3471100" y="3189776"/>
              <a:ext cx="674164" cy="730097"/>
            </a:xfrm>
            <a:custGeom>
              <a:avLst/>
              <a:gdLst>
                <a:gd name="T0" fmla="*/ 114 w 440"/>
                <a:gd name="T1" fmla="*/ 932 h 473"/>
                <a:gd name="T2" fmla="*/ 245 w 440"/>
                <a:gd name="T3" fmla="*/ 869 h 473"/>
                <a:gd name="T4" fmla="*/ 334 w 440"/>
                <a:gd name="T5" fmla="*/ 861 h 473"/>
                <a:gd name="T6" fmla="*/ 337 w 440"/>
                <a:gd name="T7" fmla="*/ 848 h 473"/>
                <a:gd name="T8" fmla="*/ 370 w 440"/>
                <a:gd name="T9" fmla="*/ 848 h 473"/>
                <a:gd name="T10" fmla="*/ 405 w 440"/>
                <a:gd name="T11" fmla="*/ 849 h 473"/>
                <a:gd name="T12" fmla="*/ 508 w 440"/>
                <a:gd name="T13" fmla="*/ 855 h 473"/>
                <a:gd name="T14" fmla="*/ 567 w 440"/>
                <a:gd name="T15" fmla="*/ 861 h 473"/>
                <a:gd name="T16" fmla="*/ 644 w 440"/>
                <a:gd name="T17" fmla="*/ 868 h 473"/>
                <a:gd name="T18" fmla="*/ 689 w 440"/>
                <a:gd name="T19" fmla="*/ 869 h 473"/>
                <a:gd name="T20" fmla="*/ 724 w 440"/>
                <a:gd name="T21" fmla="*/ 869 h 473"/>
                <a:gd name="T22" fmla="*/ 728 w 440"/>
                <a:gd name="T23" fmla="*/ 873 h 473"/>
                <a:gd name="T24" fmla="*/ 777 w 440"/>
                <a:gd name="T25" fmla="*/ 873 h 473"/>
                <a:gd name="T26" fmla="*/ 808 w 440"/>
                <a:gd name="T27" fmla="*/ 875 h 473"/>
                <a:gd name="T28" fmla="*/ 816 w 440"/>
                <a:gd name="T29" fmla="*/ 861 h 473"/>
                <a:gd name="T30" fmla="*/ 820 w 440"/>
                <a:gd name="T31" fmla="*/ 799 h 473"/>
                <a:gd name="T32" fmla="*/ 822 w 440"/>
                <a:gd name="T33" fmla="*/ 775 h 473"/>
                <a:gd name="T34" fmla="*/ 826 w 440"/>
                <a:gd name="T35" fmla="*/ 719 h 473"/>
                <a:gd name="T36" fmla="*/ 827 w 440"/>
                <a:gd name="T37" fmla="*/ 653 h 473"/>
                <a:gd name="T38" fmla="*/ 830 w 440"/>
                <a:gd name="T39" fmla="*/ 633 h 473"/>
                <a:gd name="T40" fmla="*/ 830 w 440"/>
                <a:gd name="T41" fmla="*/ 620 h 473"/>
                <a:gd name="T42" fmla="*/ 834 w 440"/>
                <a:gd name="T43" fmla="*/ 599 h 473"/>
                <a:gd name="T44" fmla="*/ 836 w 440"/>
                <a:gd name="T45" fmla="*/ 550 h 473"/>
                <a:gd name="T46" fmla="*/ 840 w 440"/>
                <a:gd name="T47" fmla="*/ 503 h 473"/>
                <a:gd name="T48" fmla="*/ 840 w 440"/>
                <a:gd name="T49" fmla="*/ 483 h 473"/>
                <a:gd name="T50" fmla="*/ 841 w 440"/>
                <a:gd name="T51" fmla="*/ 428 h 473"/>
                <a:gd name="T52" fmla="*/ 841 w 440"/>
                <a:gd name="T53" fmla="*/ 409 h 473"/>
                <a:gd name="T54" fmla="*/ 846 w 440"/>
                <a:gd name="T55" fmla="*/ 389 h 473"/>
                <a:gd name="T56" fmla="*/ 846 w 440"/>
                <a:gd name="T57" fmla="*/ 357 h 473"/>
                <a:gd name="T58" fmla="*/ 846 w 440"/>
                <a:gd name="T59" fmla="*/ 333 h 473"/>
                <a:gd name="T60" fmla="*/ 851 w 440"/>
                <a:gd name="T61" fmla="*/ 267 h 473"/>
                <a:gd name="T62" fmla="*/ 854 w 440"/>
                <a:gd name="T63" fmla="*/ 215 h 473"/>
                <a:gd name="T64" fmla="*/ 861 w 440"/>
                <a:gd name="T65" fmla="*/ 143 h 473"/>
                <a:gd name="T66" fmla="*/ 865 w 440"/>
                <a:gd name="T67" fmla="*/ 83 h 473"/>
                <a:gd name="T68" fmla="*/ 854 w 440"/>
                <a:gd name="T69" fmla="*/ 62 h 473"/>
                <a:gd name="T70" fmla="*/ 816 w 440"/>
                <a:gd name="T71" fmla="*/ 62 h 473"/>
                <a:gd name="T72" fmla="*/ 693 w 440"/>
                <a:gd name="T73" fmla="*/ 51 h 473"/>
                <a:gd name="T74" fmla="*/ 592 w 440"/>
                <a:gd name="T75" fmla="*/ 48 h 473"/>
                <a:gd name="T76" fmla="*/ 522 w 440"/>
                <a:gd name="T77" fmla="*/ 41 h 473"/>
                <a:gd name="T78" fmla="*/ 502 w 440"/>
                <a:gd name="T79" fmla="*/ 41 h 473"/>
                <a:gd name="T80" fmla="*/ 425 w 440"/>
                <a:gd name="T81" fmla="*/ 31 h 473"/>
                <a:gd name="T82" fmla="*/ 303 w 440"/>
                <a:gd name="T83" fmla="*/ 21 h 473"/>
                <a:gd name="T84" fmla="*/ 297 w 440"/>
                <a:gd name="T85" fmla="*/ 21 h 473"/>
                <a:gd name="T86" fmla="*/ 185 w 440"/>
                <a:gd name="T87" fmla="*/ 10 h 473"/>
                <a:gd name="T88" fmla="*/ 137 w 440"/>
                <a:gd name="T89" fmla="*/ 6 h 473"/>
                <a:gd name="T90" fmla="*/ 98 w 440"/>
                <a:gd name="T91" fmla="*/ 41 h 473"/>
                <a:gd name="T92" fmla="*/ 83 w 440"/>
                <a:gd name="T93" fmla="*/ 164 h 473"/>
                <a:gd name="T94" fmla="*/ 74 w 440"/>
                <a:gd name="T95" fmla="*/ 246 h 473"/>
                <a:gd name="T96" fmla="*/ 63 w 440"/>
                <a:gd name="T97" fmla="*/ 358 h 473"/>
                <a:gd name="T98" fmla="*/ 57 w 440"/>
                <a:gd name="T99" fmla="*/ 394 h 473"/>
                <a:gd name="T100" fmla="*/ 49 w 440"/>
                <a:gd name="T101" fmla="*/ 487 h 473"/>
                <a:gd name="T102" fmla="*/ 43 w 440"/>
                <a:gd name="T103" fmla="*/ 528 h 473"/>
                <a:gd name="T104" fmla="*/ 31 w 440"/>
                <a:gd name="T105" fmla="*/ 625 h 473"/>
                <a:gd name="T106" fmla="*/ 25 w 440"/>
                <a:gd name="T107" fmla="*/ 688 h 473"/>
                <a:gd name="T108" fmla="*/ 21 w 440"/>
                <a:gd name="T109" fmla="*/ 729 h 473"/>
                <a:gd name="T110" fmla="*/ 4 w 440"/>
                <a:gd name="T111" fmla="*/ 887 h 473"/>
                <a:gd name="T112" fmla="*/ 0 w 440"/>
                <a:gd name="T113" fmla="*/ 921 h 4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0"/>
                <a:gd name="T172" fmla="*/ 0 h 473"/>
                <a:gd name="T173" fmla="*/ 440 w 440"/>
                <a:gd name="T174" fmla="*/ 473 h 4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0" h="473">
                  <a:moveTo>
                    <a:pt x="12" y="469"/>
                  </a:moveTo>
                  <a:lnTo>
                    <a:pt x="58" y="473"/>
                  </a:lnTo>
                  <a:lnTo>
                    <a:pt x="63" y="435"/>
                  </a:lnTo>
                  <a:lnTo>
                    <a:pt x="125" y="441"/>
                  </a:lnTo>
                  <a:lnTo>
                    <a:pt x="177" y="447"/>
                  </a:lnTo>
                  <a:lnTo>
                    <a:pt x="170" y="437"/>
                  </a:lnTo>
                  <a:lnTo>
                    <a:pt x="172" y="434"/>
                  </a:lnTo>
                  <a:lnTo>
                    <a:pt x="171" y="430"/>
                  </a:lnTo>
                  <a:lnTo>
                    <a:pt x="172" y="428"/>
                  </a:lnTo>
                  <a:lnTo>
                    <a:pt x="188" y="430"/>
                  </a:lnTo>
                  <a:lnTo>
                    <a:pt x="197" y="430"/>
                  </a:lnTo>
                  <a:lnTo>
                    <a:pt x="206" y="431"/>
                  </a:lnTo>
                  <a:lnTo>
                    <a:pt x="214" y="431"/>
                  </a:lnTo>
                  <a:lnTo>
                    <a:pt x="258" y="434"/>
                  </a:lnTo>
                  <a:lnTo>
                    <a:pt x="276" y="435"/>
                  </a:lnTo>
                  <a:lnTo>
                    <a:pt x="288" y="437"/>
                  </a:lnTo>
                  <a:lnTo>
                    <a:pt x="294" y="437"/>
                  </a:lnTo>
                  <a:lnTo>
                    <a:pt x="327" y="440"/>
                  </a:lnTo>
                  <a:lnTo>
                    <a:pt x="333" y="440"/>
                  </a:lnTo>
                  <a:lnTo>
                    <a:pt x="350" y="441"/>
                  </a:lnTo>
                  <a:lnTo>
                    <a:pt x="353" y="441"/>
                  </a:lnTo>
                  <a:lnTo>
                    <a:pt x="368" y="441"/>
                  </a:lnTo>
                  <a:lnTo>
                    <a:pt x="369" y="441"/>
                  </a:lnTo>
                  <a:lnTo>
                    <a:pt x="370" y="443"/>
                  </a:lnTo>
                  <a:lnTo>
                    <a:pt x="376" y="443"/>
                  </a:lnTo>
                  <a:lnTo>
                    <a:pt x="395" y="443"/>
                  </a:lnTo>
                  <a:lnTo>
                    <a:pt x="398" y="444"/>
                  </a:lnTo>
                  <a:lnTo>
                    <a:pt x="411" y="444"/>
                  </a:lnTo>
                  <a:lnTo>
                    <a:pt x="415" y="444"/>
                  </a:lnTo>
                  <a:lnTo>
                    <a:pt x="415" y="437"/>
                  </a:lnTo>
                  <a:lnTo>
                    <a:pt x="417" y="424"/>
                  </a:lnTo>
                  <a:lnTo>
                    <a:pt x="417" y="405"/>
                  </a:lnTo>
                  <a:lnTo>
                    <a:pt x="417" y="401"/>
                  </a:lnTo>
                  <a:lnTo>
                    <a:pt x="418" y="393"/>
                  </a:lnTo>
                  <a:lnTo>
                    <a:pt x="418" y="376"/>
                  </a:lnTo>
                  <a:lnTo>
                    <a:pt x="420" y="365"/>
                  </a:lnTo>
                  <a:lnTo>
                    <a:pt x="420" y="352"/>
                  </a:lnTo>
                  <a:lnTo>
                    <a:pt x="421" y="331"/>
                  </a:lnTo>
                  <a:lnTo>
                    <a:pt x="421" y="330"/>
                  </a:lnTo>
                  <a:lnTo>
                    <a:pt x="422" y="321"/>
                  </a:lnTo>
                  <a:lnTo>
                    <a:pt x="422" y="318"/>
                  </a:lnTo>
                  <a:lnTo>
                    <a:pt x="422" y="315"/>
                  </a:lnTo>
                  <a:lnTo>
                    <a:pt x="422" y="307"/>
                  </a:lnTo>
                  <a:lnTo>
                    <a:pt x="424" y="304"/>
                  </a:lnTo>
                  <a:lnTo>
                    <a:pt x="424" y="294"/>
                  </a:lnTo>
                  <a:lnTo>
                    <a:pt x="425" y="279"/>
                  </a:lnTo>
                  <a:lnTo>
                    <a:pt x="425" y="259"/>
                  </a:lnTo>
                  <a:lnTo>
                    <a:pt x="427" y="255"/>
                  </a:lnTo>
                  <a:lnTo>
                    <a:pt x="427" y="253"/>
                  </a:lnTo>
                  <a:lnTo>
                    <a:pt x="427" y="245"/>
                  </a:lnTo>
                  <a:lnTo>
                    <a:pt x="427" y="237"/>
                  </a:lnTo>
                  <a:lnTo>
                    <a:pt x="428" y="217"/>
                  </a:lnTo>
                  <a:lnTo>
                    <a:pt x="428" y="208"/>
                  </a:lnTo>
                  <a:lnTo>
                    <a:pt x="428" y="207"/>
                  </a:lnTo>
                  <a:lnTo>
                    <a:pt x="428" y="200"/>
                  </a:lnTo>
                  <a:lnTo>
                    <a:pt x="430" y="197"/>
                  </a:lnTo>
                  <a:lnTo>
                    <a:pt x="430" y="187"/>
                  </a:lnTo>
                  <a:lnTo>
                    <a:pt x="430" y="181"/>
                  </a:lnTo>
                  <a:lnTo>
                    <a:pt x="430" y="174"/>
                  </a:lnTo>
                  <a:lnTo>
                    <a:pt x="430" y="169"/>
                  </a:lnTo>
                  <a:lnTo>
                    <a:pt x="431" y="145"/>
                  </a:lnTo>
                  <a:lnTo>
                    <a:pt x="433" y="135"/>
                  </a:lnTo>
                  <a:lnTo>
                    <a:pt x="433" y="133"/>
                  </a:lnTo>
                  <a:lnTo>
                    <a:pt x="434" y="109"/>
                  </a:lnTo>
                  <a:lnTo>
                    <a:pt x="435" y="73"/>
                  </a:lnTo>
                  <a:lnTo>
                    <a:pt x="438" y="73"/>
                  </a:lnTo>
                  <a:lnTo>
                    <a:pt x="438" y="54"/>
                  </a:lnTo>
                  <a:lnTo>
                    <a:pt x="440" y="42"/>
                  </a:lnTo>
                  <a:lnTo>
                    <a:pt x="440" y="31"/>
                  </a:lnTo>
                  <a:lnTo>
                    <a:pt x="434" y="31"/>
                  </a:lnTo>
                  <a:lnTo>
                    <a:pt x="420" y="31"/>
                  </a:lnTo>
                  <a:lnTo>
                    <a:pt x="415" y="31"/>
                  </a:lnTo>
                  <a:lnTo>
                    <a:pt x="375" y="28"/>
                  </a:lnTo>
                  <a:lnTo>
                    <a:pt x="352" y="26"/>
                  </a:lnTo>
                  <a:lnTo>
                    <a:pt x="315" y="25"/>
                  </a:lnTo>
                  <a:lnTo>
                    <a:pt x="301" y="24"/>
                  </a:lnTo>
                  <a:lnTo>
                    <a:pt x="297" y="24"/>
                  </a:lnTo>
                  <a:lnTo>
                    <a:pt x="265" y="21"/>
                  </a:lnTo>
                  <a:lnTo>
                    <a:pt x="263" y="21"/>
                  </a:lnTo>
                  <a:lnTo>
                    <a:pt x="255" y="21"/>
                  </a:lnTo>
                  <a:lnTo>
                    <a:pt x="246" y="19"/>
                  </a:lnTo>
                  <a:lnTo>
                    <a:pt x="216" y="16"/>
                  </a:lnTo>
                  <a:lnTo>
                    <a:pt x="155" y="11"/>
                  </a:lnTo>
                  <a:lnTo>
                    <a:pt x="154" y="11"/>
                  </a:lnTo>
                  <a:lnTo>
                    <a:pt x="152" y="11"/>
                  </a:lnTo>
                  <a:lnTo>
                    <a:pt x="151" y="11"/>
                  </a:lnTo>
                  <a:lnTo>
                    <a:pt x="110" y="6"/>
                  </a:lnTo>
                  <a:lnTo>
                    <a:pt x="94" y="5"/>
                  </a:lnTo>
                  <a:lnTo>
                    <a:pt x="76" y="3"/>
                  </a:lnTo>
                  <a:lnTo>
                    <a:pt x="70" y="3"/>
                  </a:lnTo>
                  <a:lnTo>
                    <a:pt x="51" y="0"/>
                  </a:lnTo>
                  <a:lnTo>
                    <a:pt x="50" y="21"/>
                  </a:lnTo>
                  <a:lnTo>
                    <a:pt x="47" y="42"/>
                  </a:lnTo>
                  <a:lnTo>
                    <a:pt x="42" y="83"/>
                  </a:lnTo>
                  <a:lnTo>
                    <a:pt x="38" y="122"/>
                  </a:lnTo>
                  <a:lnTo>
                    <a:pt x="38" y="125"/>
                  </a:lnTo>
                  <a:lnTo>
                    <a:pt x="34" y="168"/>
                  </a:lnTo>
                  <a:lnTo>
                    <a:pt x="32" y="182"/>
                  </a:lnTo>
                  <a:lnTo>
                    <a:pt x="31" y="184"/>
                  </a:lnTo>
                  <a:lnTo>
                    <a:pt x="29" y="200"/>
                  </a:lnTo>
                  <a:lnTo>
                    <a:pt x="28" y="217"/>
                  </a:lnTo>
                  <a:lnTo>
                    <a:pt x="25" y="247"/>
                  </a:lnTo>
                  <a:lnTo>
                    <a:pt x="22" y="266"/>
                  </a:lnTo>
                  <a:lnTo>
                    <a:pt x="22" y="268"/>
                  </a:lnTo>
                  <a:lnTo>
                    <a:pt x="18" y="313"/>
                  </a:lnTo>
                  <a:lnTo>
                    <a:pt x="16" y="317"/>
                  </a:lnTo>
                  <a:lnTo>
                    <a:pt x="15" y="330"/>
                  </a:lnTo>
                  <a:lnTo>
                    <a:pt x="13" y="349"/>
                  </a:lnTo>
                  <a:lnTo>
                    <a:pt x="13" y="350"/>
                  </a:lnTo>
                  <a:lnTo>
                    <a:pt x="11" y="370"/>
                  </a:lnTo>
                  <a:lnTo>
                    <a:pt x="11" y="376"/>
                  </a:lnTo>
                  <a:lnTo>
                    <a:pt x="2" y="450"/>
                  </a:lnTo>
                  <a:lnTo>
                    <a:pt x="2" y="451"/>
                  </a:lnTo>
                  <a:lnTo>
                    <a:pt x="0" y="467"/>
                  </a:lnTo>
                  <a:lnTo>
                    <a:pt x="12" y="46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3" name="NJ"/>
            <p:cNvSpPr>
              <a:spLocks/>
            </p:cNvSpPr>
            <p:nvPr/>
          </p:nvSpPr>
          <p:spPr bwMode="auto">
            <a:xfrm>
              <a:off x="6763414" y="2442117"/>
              <a:ext cx="132091" cy="308598"/>
            </a:xfrm>
            <a:custGeom>
              <a:avLst/>
              <a:gdLst>
                <a:gd name="T0" fmla="*/ 2147483647 w 86"/>
                <a:gd name="T1" fmla="*/ 2147483647 h 200"/>
                <a:gd name="T2" fmla="*/ 2147483647 w 86"/>
                <a:gd name="T3" fmla="*/ 2147483647 h 200"/>
                <a:gd name="T4" fmla="*/ 2147483647 w 86"/>
                <a:gd name="T5" fmla="*/ 2147483647 h 200"/>
                <a:gd name="T6" fmla="*/ 2147483647 w 86"/>
                <a:gd name="T7" fmla="*/ 2147483647 h 200"/>
                <a:gd name="T8" fmla="*/ 2147483647 w 86"/>
                <a:gd name="T9" fmla="*/ 2147483647 h 200"/>
                <a:gd name="T10" fmla="*/ 2147483647 w 86"/>
                <a:gd name="T11" fmla="*/ 2147483647 h 200"/>
                <a:gd name="T12" fmla="*/ 2147483647 w 86"/>
                <a:gd name="T13" fmla="*/ 2147483647 h 200"/>
                <a:gd name="T14" fmla="*/ 2147483647 w 86"/>
                <a:gd name="T15" fmla="*/ 2147483647 h 200"/>
                <a:gd name="T16" fmla="*/ 2147483647 w 86"/>
                <a:gd name="T17" fmla="*/ 2147483647 h 200"/>
                <a:gd name="T18" fmla="*/ 2147483647 w 86"/>
                <a:gd name="T19" fmla="*/ 2147483647 h 200"/>
                <a:gd name="T20" fmla="*/ 2147483647 w 86"/>
                <a:gd name="T21" fmla="*/ 2147483647 h 200"/>
                <a:gd name="T22" fmla="*/ 2147483647 w 86"/>
                <a:gd name="T23" fmla="*/ 2147483647 h 200"/>
                <a:gd name="T24" fmla="*/ 2147483647 w 86"/>
                <a:gd name="T25" fmla="*/ 2147483647 h 200"/>
                <a:gd name="T26" fmla="*/ 2147483647 w 86"/>
                <a:gd name="T27" fmla="*/ 2147483647 h 200"/>
                <a:gd name="T28" fmla="*/ 2147483647 w 86"/>
                <a:gd name="T29" fmla="*/ 2147483647 h 200"/>
                <a:gd name="T30" fmla="*/ 2147483647 w 86"/>
                <a:gd name="T31" fmla="*/ 2147483647 h 200"/>
                <a:gd name="T32" fmla="*/ 2147483647 w 86"/>
                <a:gd name="T33" fmla="*/ 2147483647 h 200"/>
                <a:gd name="T34" fmla="*/ 2147483647 w 86"/>
                <a:gd name="T35" fmla="*/ 2147483647 h 200"/>
                <a:gd name="T36" fmla="*/ 2147483647 w 86"/>
                <a:gd name="T37" fmla="*/ 2147483647 h 200"/>
                <a:gd name="T38" fmla="*/ 2147483647 w 86"/>
                <a:gd name="T39" fmla="*/ 0 h 200"/>
                <a:gd name="T40" fmla="*/ 2147483647 w 86"/>
                <a:gd name="T41" fmla="*/ 2147483647 h 200"/>
                <a:gd name="T42" fmla="*/ 2147483647 w 86"/>
                <a:gd name="T43" fmla="*/ 2147483647 h 200"/>
                <a:gd name="T44" fmla="*/ 2147483647 w 86"/>
                <a:gd name="T45" fmla="*/ 2147483647 h 200"/>
                <a:gd name="T46" fmla="*/ 0 w 86"/>
                <a:gd name="T47" fmla="*/ 2147483647 h 200"/>
                <a:gd name="T48" fmla="*/ 2147483647 w 86"/>
                <a:gd name="T49" fmla="*/ 2147483647 h 200"/>
                <a:gd name="T50" fmla="*/ 2147483647 w 86"/>
                <a:gd name="T51" fmla="*/ 2147483647 h 200"/>
                <a:gd name="T52" fmla="*/ 2147483647 w 86"/>
                <a:gd name="T53" fmla="*/ 2147483647 h 200"/>
                <a:gd name="T54" fmla="*/ 2147483647 w 86"/>
                <a:gd name="T55" fmla="*/ 2147483647 h 200"/>
                <a:gd name="T56" fmla="*/ 2147483647 w 86"/>
                <a:gd name="T57" fmla="*/ 2147483647 h 200"/>
                <a:gd name="T58" fmla="*/ 2147483647 w 86"/>
                <a:gd name="T59" fmla="*/ 2147483647 h 200"/>
                <a:gd name="T60" fmla="*/ 2147483647 w 86"/>
                <a:gd name="T61" fmla="*/ 2147483647 h 200"/>
                <a:gd name="T62" fmla="*/ 2147483647 w 86"/>
                <a:gd name="T63" fmla="*/ 2147483647 h 200"/>
                <a:gd name="T64" fmla="*/ 2147483647 w 86"/>
                <a:gd name="T65" fmla="*/ 2147483647 h 200"/>
                <a:gd name="T66" fmla="*/ 2147483647 w 86"/>
                <a:gd name="T67" fmla="*/ 2147483647 h 200"/>
                <a:gd name="T68" fmla="*/ 2147483647 w 86"/>
                <a:gd name="T69" fmla="*/ 2147483647 h 200"/>
                <a:gd name="T70" fmla="*/ 2147483647 w 86"/>
                <a:gd name="T71" fmla="*/ 2147483647 h 200"/>
                <a:gd name="T72" fmla="*/ 2147483647 w 86"/>
                <a:gd name="T73" fmla="*/ 2147483647 h 200"/>
                <a:gd name="T74" fmla="*/ 0 w 86"/>
                <a:gd name="T75" fmla="*/ 2147483647 h 200"/>
                <a:gd name="T76" fmla="*/ 2147483647 w 86"/>
                <a:gd name="T77" fmla="*/ 2147483647 h 200"/>
                <a:gd name="T78" fmla="*/ 2147483647 w 86"/>
                <a:gd name="T79" fmla="*/ 2147483647 h 200"/>
                <a:gd name="T80" fmla="*/ 2147483647 w 86"/>
                <a:gd name="T81" fmla="*/ 2147483647 h 200"/>
                <a:gd name="T82" fmla="*/ 2147483647 w 86"/>
                <a:gd name="T83" fmla="*/ 2147483647 h 200"/>
                <a:gd name="T84" fmla="*/ 2147483647 w 86"/>
                <a:gd name="T85" fmla="*/ 2147483647 h 200"/>
                <a:gd name="T86" fmla="*/ 2147483647 w 86"/>
                <a:gd name="T87" fmla="*/ 2147483647 h 200"/>
                <a:gd name="T88" fmla="*/ 2147483647 w 86"/>
                <a:gd name="T89" fmla="*/ 2147483647 h 2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200"/>
                <a:gd name="T137" fmla="*/ 86 w 86"/>
                <a:gd name="T138" fmla="*/ 200 h 2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200">
                  <a:moveTo>
                    <a:pt x="77" y="145"/>
                  </a:moveTo>
                  <a:lnTo>
                    <a:pt x="80" y="143"/>
                  </a:lnTo>
                  <a:lnTo>
                    <a:pt x="86" y="120"/>
                  </a:lnTo>
                  <a:lnTo>
                    <a:pt x="84" y="93"/>
                  </a:lnTo>
                  <a:lnTo>
                    <a:pt x="81" y="70"/>
                  </a:lnTo>
                  <a:lnTo>
                    <a:pt x="78" y="63"/>
                  </a:lnTo>
                  <a:lnTo>
                    <a:pt x="80" y="65"/>
                  </a:lnTo>
                  <a:lnTo>
                    <a:pt x="68" y="65"/>
                  </a:lnTo>
                  <a:lnTo>
                    <a:pt x="67" y="67"/>
                  </a:lnTo>
                  <a:lnTo>
                    <a:pt x="64" y="67"/>
                  </a:lnTo>
                  <a:lnTo>
                    <a:pt x="63" y="64"/>
                  </a:lnTo>
                  <a:lnTo>
                    <a:pt x="63" y="63"/>
                  </a:lnTo>
                  <a:lnTo>
                    <a:pt x="63" y="60"/>
                  </a:lnTo>
                  <a:lnTo>
                    <a:pt x="64" y="55"/>
                  </a:lnTo>
                  <a:lnTo>
                    <a:pt x="64" y="54"/>
                  </a:lnTo>
                  <a:lnTo>
                    <a:pt x="63" y="52"/>
                  </a:lnTo>
                  <a:lnTo>
                    <a:pt x="65" y="51"/>
                  </a:lnTo>
                  <a:lnTo>
                    <a:pt x="67" y="51"/>
                  </a:lnTo>
                  <a:lnTo>
                    <a:pt x="70" y="50"/>
                  </a:lnTo>
                  <a:lnTo>
                    <a:pt x="71" y="48"/>
                  </a:lnTo>
                  <a:lnTo>
                    <a:pt x="73" y="45"/>
                  </a:lnTo>
                  <a:lnTo>
                    <a:pt x="73" y="42"/>
                  </a:lnTo>
                  <a:lnTo>
                    <a:pt x="71" y="39"/>
                  </a:lnTo>
                  <a:lnTo>
                    <a:pt x="73" y="35"/>
                  </a:lnTo>
                  <a:lnTo>
                    <a:pt x="74" y="29"/>
                  </a:lnTo>
                  <a:lnTo>
                    <a:pt x="74" y="28"/>
                  </a:lnTo>
                  <a:lnTo>
                    <a:pt x="74" y="25"/>
                  </a:lnTo>
                  <a:lnTo>
                    <a:pt x="74" y="21"/>
                  </a:lnTo>
                  <a:lnTo>
                    <a:pt x="74" y="19"/>
                  </a:lnTo>
                  <a:lnTo>
                    <a:pt x="74" y="18"/>
                  </a:lnTo>
                  <a:lnTo>
                    <a:pt x="74" y="19"/>
                  </a:lnTo>
                  <a:lnTo>
                    <a:pt x="58" y="13"/>
                  </a:lnTo>
                  <a:lnTo>
                    <a:pt x="52" y="12"/>
                  </a:lnTo>
                  <a:lnTo>
                    <a:pt x="51" y="12"/>
                  </a:lnTo>
                  <a:lnTo>
                    <a:pt x="50" y="11"/>
                  </a:lnTo>
                  <a:lnTo>
                    <a:pt x="45" y="9"/>
                  </a:lnTo>
                  <a:lnTo>
                    <a:pt x="42" y="9"/>
                  </a:lnTo>
                  <a:lnTo>
                    <a:pt x="37" y="6"/>
                  </a:lnTo>
                  <a:lnTo>
                    <a:pt x="29" y="5"/>
                  </a:lnTo>
                  <a:lnTo>
                    <a:pt x="21" y="0"/>
                  </a:lnTo>
                  <a:lnTo>
                    <a:pt x="16" y="3"/>
                  </a:lnTo>
                  <a:lnTo>
                    <a:pt x="12" y="12"/>
                  </a:lnTo>
                  <a:lnTo>
                    <a:pt x="12" y="18"/>
                  </a:lnTo>
                  <a:lnTo>
                    <a:pt x="8" y="26"/>
                  </a:lnTo>
                  <a:lnTo>
                    <a:pt x="9" y="25"/>
                  </a:lnTo>
                  <a:lnTo>
                    <a:pt x="9" y="26"/>
                  </a:lnTo>
                  <a:lnTo>
                    <a:pt x="8" y="28"/>
                  </a:lnTo>
                  <a:lnTo>
                    <a:pt x="0" y="37"/>
                  </a:lnTo>
                  <a:lnTo>
                    <a:pt x="2" y="38"/>
                  </a:lnTo>
                  <a:lnTo>
                    <a:pt x="8" y="45"/>
                  </a:lnTo>
                  <a:lnTo>
                    <a:pt x="2" y="57"/>
                  </a:lnTo>
                  <a:lnTo>
                    <a:pt x="3" y="68"/>
                  </a:lnTo>
                  <a:lnTo>
                    <a:pt x="5" y="68"/>
                  </a:lnTo>
                  <a:lnTo>
                    <a:pt x="5" y="70"/>
                  </a:lnTo>
                  <a:lnTo>
                    <a:pt x="9" y="70"/>
                  </a:lnTo>
                  <a:lnTo>
                    <a:pt x="24" y="83"/>
                  </a:lnTo>
                  <a:lnTo>
                    <a:pt x="24" y="86"/>
                  </a:lnTo>
                  <a:lnTo>
                    <a:pt x="29" y="89"/>
                  </a:lnTo>
                  <a:lnTo>
                    <a:pt x="32" y="91"/>
                  </a:lnTo>
                  <a:lnTo>
                    <a:pt x="41" y="99"/>
                  </a:lnTo>
                  <a:lnTo>
                    <a:pt x="37" y="102"/>
                  </a:lnTo>
                  <a:lnTo>
                    <a:pt x="34" y="106"/>
                  </a:lnTo>
                  <a:lnTo>
                    <a:pt x="28" y="110"/>
                  </a:lnTo>
                  <a:lnTo>
                    <a:pt x="26" y="112"/>
                  </a:lnTo>
                  <a:lnTo>
                    <a:pt x="24" y="115"/>
                  </a:lnTo>
                  <a:lnTo>
                    <a:pt x="24" y="116"/>
                  </a:lnTo>
                  <a:lnTo>
                    <a:pt x="21" y="119"/>
                  </a:lnTo>
                  <a:lnTo>
                    <a:pt x="21" y="125"/>
                  </a:lnTo>
                  <a:lnTo>
                    <a:pt x="18" y="128"/>
                  </a:lnTo>
                  <a:lnTo>
                    <a:pt x="16" y="128"/>
                  </a:lnTo>
                  <a:lnTo>
                    <a:pt x="15" y="129"/>
                  </a:lnTo>
                  <a:lnTo>
                    <a:pt x="8" y="133"/>
                  </a:lnTo>
                  <a:lnTo>
                    <a:pt x="6" y="136"/>
                  </a:lnTo>
                  <a:lnTo>
                    <a:pt x="5" y="138"/>
                  </a:lnTo>
                  <a:lnTo>
                    <a:pt x="2" y="145"/>
                  </a:lnTo>
                  <a:lnTo>
                    <a:pt x="0" y="152"/>
                  </a:lnTo>
                  <a:lnTo>
                    <a:pt x="2" y="154"/>
                  </a:lnTo>
                  <a:lnTo>
                    <a:pt x="3" y="162"/>
                  </a:lnTo>
                  <a:lnTo>
                    <a:pt x="13" y="169"/>
                  </a:lnTo>
                  <a:lnTo>
                    <a:pt x="22" y="175"/>
                  </a:lnTo>
                  <a:lnTo>
                    <a:pt x="25" y="175"/>
                  </a:lnTo>
                  <a:lnTo>
                    <a:pt x="35" y="181"/>
                  </a:lnTo>
                  <a:lnTo>
                    <a:pt x="35" y="180"/>
                  </a:lnTo>
                  <a:lnTo>
                    <a:pt x="48" y="180"/>
                  </a:lnTo>
                  <a:lnTo>
                    <a:pt x="50" y="200"/>
                  </a:lnTo>
                  <a:lnTo>
                    <a:pt x="54" y="198"/>
                  </a:lnTo>
                  <a:lnTo>
                    <a:pt x="58" y="191"/>
                  </a:lnTo>
                  <a:lnTo>
                    <a:pt x="68" y="164"/>
                  </a:lnTo>
                  <a:lnTo>
                    <a:pt x="78" y="146"/>
                  </a:lnTo>
                  <a:lnTo>
                    <a:pt x="77" y="145"/>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4" name="NH"/>
            <p:cNvSpPr>
              <a:spLocks/>
            </p:cNvSpPr>
            <p:nvPr/>
          </p:nvSpPr>
          <p:spPr bwMode="auto">
            <a:xfrm>
              <a:off x="6935382" y="1877609"/>
              <a:ext cx="164491" cy="346232"/>
            </a:xfrm>
            <a:custGeom>
              <a:avLst/>
              <a:gdLst>
                <a:gd name="T0" fmla="*/ 2147483647 w 107"/>
                <a:gd name="T1" fmla="*/ 2147483647 h 224"/>
                <a:gd name="T2" fmla="*/ 2147483647 w 107"/>
                <a:gd name="T3" fmla="*/ 2147483647 h 224"/>
                <a:gd name="T4" fmla="*/ 2147483647 w 107"/>
                <a:gd name="T5" fmla="*/ 2147483647 h 224"/>
                <a:gd name="T6" fmla="*/ 2147483647 w 107"/>
                <a:gd name="T7" fmla="*/ 2147483647 h 224"/>
                <a:gd name="T8" fmla="*/ 2147483647 w 107"/>
                <a:gd name="T9" fmla="*/ 2147483647 h 224"/>
                <a:gd name="T10" fmla="*/ 2147483647 w 107"/>
                <a:gd name="T11" fmla="*/ 2147483647 h 224"/>
                <a:gd name="T12" fmla="*/ 2147483647 w 107"/>
                <a:gd name="T13" fmla="*/ 2147483647 h 224"/>
                <a:gd name="T14" fmla="*/ 2147483647 w 107"/>
                <a:gd name="T15" fmla="*/ 2147483647 h 224"/>
                <a:gd name="T16" fmla="*/ 2147483647 w 107"/>
                <a:gd name="T17" fmla="*/ 2147483647 h 224"/>
                <a:gd name="T18" fmla="*/ 2147483647 w 107"/>
                <a:gd name="T19" fmla="*/ 2147483647 h 224"/>
                <a:gd name="T20" fmla="*/ 2147483647 w 107"/>
                <a:gd name="T21" fmla="*/ 2147483647 h 224"/>
                <a:gd name="T22" fmla="*/ 2147483647 w 107"/>
                <a:gd name="T23" fmla="*/ 2147483647 h 224"/>
                <a:gd name="T24" fmla="*/ 2147483647 w 107"/>
                <a:gd name="T25" fmla="*/ 2147483647 h 224"/>
                <a:gd name="T26" fmla="*/ 2147483647 w 107"/>
                <a:gd name="T27" fmla="*/ 2147483647 h 224"/>
                <a:gd name="T28" fmla="*/ 2147483647 w 107"/>
                <a:gd name="T29" fmla="*/ 2147483647 h 224"/>
                <a:gd name="T30" fmla="*/ 2147483647 w 107"/>
                <a:gd name="T31" fmla="*/ 2147483647 h 224"/>
                <a:gd name="T32" fmla="*/ 2147483647 w 107"/>
                <a:gd name="T33" fmla="*/ 2147483647 h 224"/>
                <a:gd name="T34" fmla="*/ 2147483647 w 107"/>
                <a:gd name="T35" fmla="*/ 2147483647 h 224"/>
                <a:gd name="T36" fmla="*/ 2147483647 w 107"/>
                <a:gd name="T37" fmla="*/ 2147483647 h 224"/>
                <a:gd name="T38" fmla="*/ 2147483647 w 107"/>
                <a:gd name="T39" fmla="*/ 2147483647 h 224"/>
                <a:gd name="T40" fmla="*/ 2147483647 w 107"/>
                <a:gd name="T41" fmla="*/ 0 h 224"/>
                <a:gd name="T42" fmla="*/ 2147483647 w 107"/>
                <a:gd name="T43" fmla="*/ 2147483647 h 224"/>
                <a:gd name="T44" fmla="*/ 2147483647 w 107"/>
                <a:gd name="T45" fmla="*/ 2147483647 h 224"/>
                <a:gd name="T46" fmla="*/ 2147483647 w 107"/>
                <a:gd name="T47" fmla="*/ 2147483647 h 224"/>
                <a:gd name="T48" fmla="*/ 2147483647 w 107"/>
                <a:gd name="T49" fmla="*/ 2147483647 h 224"/>
                <a:gd name="T50" fmla="*/ 2147483647 w 107"/>
                <a:gd name="T51" fmla="*/ 2147483647 h 224"/>
                <a:gd name="T52" fmla="*/ 2147483647 w 107"/>
                <a:gd name="T53" fmla="*/ 2147483647 h 224"/>
                <a:gd name="T54" fmla="*/ 2147483647 w 107"/>
                <a:gd name="T55" fmla="*/ 2147483647 h 224"/>
                <a:gd name="T56" fmla="*/ 2147483647 w 107"/>
                <a:gd name="T57" fmla="*/ 2147483647 h 224"/>
                <a:gd name="T58" fmla="*/ 2147483647 w 107"/>
                <a:gd name="T59" fmla="*/ 2147483647 h 224"/>
                <a:gd name="T60" fmla="*/ 2147483647 w 107"/>
                <a:gd name="T61" fmla="*/ 2147483647 h 224"/>
                <a:gd name="T62" fmla="*/ 2147483647 w 107"/>
                <a:gd name="T63" fmla="*/ 2147483647 h 224"/>
                <a:gd name="T64" fmla="*/ 2147483647 w 107"/>
                <a:gd name="T65" fmla="*/ 2147483647 h 224"/>
                <a:gd name="T66" fmla="*/ 2147483647 w 107"/>
                <a:gd name="T67" fmla="*/ 2147483647 h 224"/>
                <a:gd name="T68" fmla="*/ 2147483647 w 107"/>
                <a:gd name="T69" fmla="*/ 2147483647 h 224"/>
                <a:gd name="T70" fmla="*/ 2147483647 w 107"/>
                <a:gd name="T71" fmla="*/ 2147483647 h 224"/>
                <a:gd name="T72" fmla="*/ 2147483647 w 107"/>
                <a:gd name="T73" fmla="*/ 2147483647 h 224"/>
                <a:gd name="T74" fmla="*/ 2147483647 w 107"/>
                <a:gd name="T75" fmla="*/ 2147483647 h 224"/>
                <a:gd name="T76" fmla="*/ 2147483647 w 107"/>
                <a:gd name="T77" fmla="*/ 2147483647 h 224"/>
                <a:gd name="T78" fmla="*/ 2147483647 w 107"/>
                <a:gd name="T79" fmla="*/ 2147483647 h 224"/>
                <a:gd name="T80" fmla="*/ 2147483647 w 107"/>
                <a:gd name="T81" fmla="*/ 2147483647 h 224"/>
                <a:gd name="T82" fmla="*/ 2147483647 w 107"/>
                <a:gd name="T83" fmla="*/ 2147483647 h 224"/>
                <a:gd name="T84" fmla="*/ 2147483647 w 107"/>
                <a:gd name="T85" fmla="*/ 2147483647 h 224"/>
                <a:gd name="T86" fmla="*/ 2147483647 w 107"/>
                <a:gd name="T87" fmla="*/ 2147483647 h 224"/>
                <a:gd name="T88" fmla="*/ 2147483647 w 107"/>
                <a:gd name="T89" fmla="*/ 2147483647 h 224"/>
                <a:gd name="T90" fmla="*/ 2147483647 w 107"/>
                <a:gd name="T91" fmla="*/ 2147483647 h 224"/>
                <a:gd name="T92" fmla="*/ 2147483647 w 107"/>
                <a:gd name="T93" fmla="*/ 2147483647 h 224"/>
                <a:gd name="T94" fmla="*/ 2147483647 w 107"/>
                <a:gd name="T95" fmla="*/ 2147483647 h 224"/>
                <a:gd name="T96" fmla="*/ 2147483647 w 107"/>
                <a:gd name="T97" fmla="*/ 2147483647 h 224"/>
                <a:gd name="T98" fmla="*/ 2147483647 w 107"/>
                <a:gd name="T99" fmla="*/ 2147483647 h 224"/>
                <a:gd name="T100" fmla="*/ 2147483647 w 107"/>
                <a:gd name="T101" fmla="*/ 2147483647 h 224"/>
                <a:gd name="T102" fmla="*/ 2147483647 w 107"/>
                <a:gd name="T103" fmla="*/ 2147483647 h 224"/>
                <a:gd name="T104" fmla="*/ 2147483647 w 107"/>
                <a:gd name="T105" fmla="*/ 2147483647 h 224"/>
                <a:gd name="T106" fmla="*/ 2147483647 w 107"/>
                <a:gd name="T107" fmla="*/ 2147483647 h 224"/>
                <a:gd name="T108" fmla="*/ 2147483647 w 107"/>
                <a:gd name="T109" fmla="*/ 2147483647 h 224"/>
                <a:gd name="T110" fmla="*/ 2147483647 w 107"/>
                <a:gd name="T111" fmla="*/ 2147483647 h 224"/>
                <a:gd name="T112" fmla="*/ 0 w 107"/>
                <a:gd name="T113" fmla="*/ 2147483647 h 224"/>
                <a:gd name="T114" fmla="*/ 2147483647 w 107"/>
                <a:gd name="T115" fmla="*/ 2147483647 h 2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
                <a:gd name="T175" fmla="*/ 0 h 224"/>
                <a:gd name="T176" fmla="*/ 107 w 107"/>
                <a:gd name="T177" fmla="*/ 224 h 2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 h="224">
                  <a:moveTo>
                    <a:pt x="1" y="153"/>
                  </a:moveTo>
                  <a:lnTo>
                    <a:pt x="1" y="152"/>
                  </a:lnTo>
                  <a:lnTo>
                    <a:pt x="3" y="141"/>
                  </a:lnTo>
                  <a:lnTo>
                    <a:pt x="5" y="137"/>
                  </a:lnTo>
                  <a:lnTo>
                    <a:pt x="5" y="118"/>
                  </a:lnTo>
                  <a:lnTo>
                    <a:pt x="7" y="107"/>
                  </a:lnTo>
                  <a:lnTo>
                    <a:pt x="7" y="104"/>
                  </a:lnTo>
                  <a:lnTo>
                    <a:pt x="4" y="97"/>
                  </a:lnTo>
                  <a:lnTo>
                    <a:pt x="5" y="91"/>
                  </a:lnTo>
                  <a:lnTo>
                    <a:pt x="14" y="87"/>
                  </a:lnTo>
                  <a:lnTo>
                    <a:pt x="14" y="84"/>
                  </a:lnTo>
                  <a:lnTo>
                    <a:pt x="17" y="81"/>
                  </a:lnTo>
                  <a:lnTo>
                    <a:pt x="26" y="71"/>
                  </a:lnTo>
                  <a:lnTo>
                    <a:pt x="17" y="52"/>
                  </a:lnTo>
                  <a:lnTo>
                    <a:pt x="21" y="36"/>
                  </a:lnTo>
                  <a:lnTo>
                    <a:pt x="18" y="29"/>
                  </a:lnTo>
                  <a:lnTo>
                    <a:pt x="17" y="10"/>
                  </a:lnTo>
                  <a:lnTo>
                    <a:pt x="27" y="4"/>
                  </a:lnTo>
                  <a:lnTo>
                    <a:pt x="29" y="6"/>
                  </a:lnTo>
                  <a:lnTo>
                    <a:pt x="34" y="4"/>
                  </a:lnTo>
                  <a:lnTo>
                    <a:pt x="36" y="0"/>
                  </a:lnTo>
                  <a:lnTo>
                    <a:pt x="37" y="4"/>
                  </a:lnTo>
                  <a:lnTo>
                    <a:pt x="39" y="7"/>
                  </a:lnTo>
                  <a:lnTo>
                    <a:pt x="50" y="43"/>
                  </a:lnTo>
                  <a:lnTo>
                    <a:pt x="62" y="79"/>
                  </a:lnTo>
                  <a:lnTo>
                    <a:pt x="63" y="82"/>
                  </a:lnTo>
                  <a:lnTo>
                    <a:pt x="69" y="101"/>
                  </a:lnTo>
                  <a:lnTo>
                    <a:pt x="73" y="117"/>
                  </a:lnTo>
                  <a:lnTo>
                    <a:pt x="75" y="121"/>
                  </a:lnTo>
                  <a:lnTo>
                    <a:pt x="81" y="137"/>
                  </a:lnTo>
                  <a:lnTo>
                    <a:pt x="85" y="153"/>
                  </a:lnTo>
                  <a:lnTo>
                    <a:pt x="94" y="157"/>
                  </a:lnTo>
                  <a:lnTo>
                    <a:pt x="98" y="168"/>
                  </a:lnTo>
                  <a:lnTo>
                    <a:pt x="104" y="170"/>
                  </a:lnTo>
                  <a:lnTo>
                    <a:pt x="107" y="170"/>
                  </a:lnTo>
                  <a:lnTo>
                    <a:pt x="105" y="172"/>
                  </a:lnTo>
                  <a:lnTo>
                    <a:pt x="104" y="183"/>
                  </a:lnTo>
                  <a:lnTo>
                    <a:pt x="104" y="188"/>
                  </a:lnTo>
                  <a:lnTo>
                    <a:pt x="92" y="192"/>
                  </a:lnTo>
                  <a:lnTo>
                    <a:pt x="91" y="196"/>
                  </a:lnTo>
                  <a:lnTo>
                    <a:pt x="82" y="205"/>
                  </a:lnTo>
                  <a:lnTo>
                    <a:pt x="81" y="207"/>
                  </a:lnTo>
                  <a:lnTo>
                    <a:pt x="81" y="209"/>
                  </a:lnTo>
                  <a:lnTo>
                    <a:pt x="44" y="217"/>
                  </a:lnTo>
                  <a:lnTo>
                    <a:pt x="43" y="218"/>
                  </a:lnTo>
                  <a:lnTo>
                    <a:pt x="42" y="218"/>
                  </a:lnTo>
                  <a:lnTo>
                    <a:pt x="36" y="220"/>
                  </a:lnTo>
                  <a:lnTo>
                    <a:pt x="23" y="222"/>
                  </a:lnTo>
                  <a:lnTo>
                    <a:pt x="18" y="222"/>
                  </a:lnTo>
                  <a:lnTo>
                    <a:pt x="17" y="224"/>
                  </a:lnTo>
                  <a:lnTo>
                    <a:pt x="13" y="224"/>
                  </a:lnTo>
                  <a:lnTo>
                    <a:pt x="3" y="208"/>
                  </a:lnTo>
                  <a:lnTo>
                    <a:pt x="7" y="202"/>
                  </a:lnTo>
                  <a:lnTo>
                    <a:pt x="4" y="189"/>
                  </a:lnTo>
                  <a:lnTo>
                    <a:pt x="3" y="183"/>
                  </a:lnTo>
                  <a:lnTo>
                    <a:pt x="1" y="162"/>
                  </a:lnTo>
                  <a:lnTo>
                    <a:pt x="0" y="156"/>
                  </a:lnTo>
                  <a:lnTo>
                    <a:pt x="1" y="153"/>
                  </a:lnTo>
                  <a:close/>
                </a:path>
              </a:pathLst>
            </a:custGeom>
            <a:solidFill>
              <a:schemeClr val="tx2">
                <a:alpha val="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5" name="NE"/>
            <p:cNvSpPr>
              <a:spLocks/>
            </p:cNvSpPr>
            <p:nvPr/>
          </p:nvSpPr>
          <p:spPr bwMode="auto">
            <a:xfrm>
              <a:off x="4071742" y="2468460"/>
              <a:ext cx="824948" cy="396410"/>
            </a:xfrm>
            <a:custGeom>
              <a:avLst/>
              <a:gdLst>
                <a:gd name="T0" fmla="*/ 2147483647 w 538"/>
                <a:gd name="T1" fmla="*/ 2147483647 h 257"/>
                <a:gd name="T2" fmla="*/ 2147483647 w 538"/>
                <a:gd name="T3" fmla="*/ 2147483647 h 257"/>
                <a:gd name="T4" fmla="*/ 2147483647 w 538"/>
                <a:gd name="T5" fmla="*/ 2147483647 h 257"/>
                <a:gd name="T6" fmla="*/ 2147483647 w 538"/>
                <a:gd name="T7" fmla="*/ 2147483647 h 257"/>
                <a:gd name="T8" fmla="*/ 2147483647 w 538"/>
                <a:gd name="T9" fmla="*/ 2147483647 h 257"/>
                <a:gd name="T10" fmla="*/ 2147483647 w 538"/>
                <a:gd name="T11" fmla="*/ 2147483647 h 257"/>
                <a:gd name="T12" fmla="*/ 2147483647 w 538"/>
                <a:gd name="T13" fmla="*/ 2147483647 h 257"/>
                <a:gd name="T14" fmla="*/ 2147483647 w 538"/>
                <a:gd name="T15" fmla="*/ 2147483647 h 257"/>
                <a:gd name="T16" fmla="*/ 2147483647 w 538"/>
                <a:gd name="T17" fmla="*/ 2147483647 h 257"/>
                <a:gd name="T18" fmla="*/ 2147483647 w 538"/>
                <a:gd name="T19" fmla="*/ 2147483647 h 257"/>
                <a:gd name="T20" fmla="*/ 2147483647 w 538"/>
                <a:gd name="T21" fmla="*/ 2147483647 h 257"/>
                <a:gd name="T22" fmla="*/ 0 w 538"/>
                <a:gd name="T23" fmla="*/ 2147483647 h 257"/>
                <a:gd name="T24" fmla="*/ 2147483647 w 538"/>
                <a:gd name="T25" fmla="*/ 2147483647 h 257"/>
                <a:gd name="T26" fmla="*/ 2147483647 w 538"/>
                <a:gd name="T27" fmla="*/ 2147483647 h 257"/>
                <a:gd name="T28" fmla="*/ 2147483647 w 538"/>
                <a:gd name="T29" fmla="*/ 2147483647 h 257"/>
                <a:gd name="T30" fmla="*/ 2147483647 w 538"/>
                <a:gd name="T31" fmla="*/ 2147483647 h 257"/>
                <a:gd name="T32" fmla="*/ 2147483647 w 538"/>
                <a:gd name="T33" fmla="*/ 2147483647 h 257"/>
                <a:gd name="T34" fmla="*/ 2147483647 w 538"/>
                <a:gd name="T35" fmla="*/ 0 h 257"/>
                <a:gd name="T36" fmla="*/ 2147483647 w 538"/>
                <a:gd name="T37" fmla="*/ 2147483647 h 257"/>
                <a:gd name="T38" fmla="*/ 2147483647 w 538"/>
                <a:gd name="T39" fmla="*/ 2147483647 h 257"/>
                <a:gd name="T40" fmla="*/ 2147483647 w 538"/>
                <a:gd name="T41" fmla="*/ 2147483647 h 257"/>
                <a:gd name="T42" fmla="*/ 2147483647 w 538"/>
                <a:gd name="T43" fmla="*/ 2147483647 h 257"/>
                <a:gd name="T44" fmla="*/ 2147483647 w 538"/>
                <a:gd name="T45" fmla="*/ 2147483647 h 257"/>
                <a:gd name="T46" fmla="*/ 2147483647 w 538"/>
                <a:gd name="T47" fmla="*/ 2147483647 h 257"/>
                <a:gd name="T48" fmla="*/ 2147483647 w 538"/>
                <a:gd name="T49" fmla="*/ 2147483647 h 257"/>
                <a:gd name="T50" fmla="*/ 2147483647 w 538"/>
                <a:gd name="T51" fmla="*/ 2147483647 h 257"/>
                <a:gd name="T52" fmla="*/ 2147483647 w 538"/>
                <a:gd name="T53" fmla="*/ 2147483647 h 257"/>
                <a:gd name="T54" fmla="*/ 2147483647 w 538"/>
                <a:gd name="T55" fmla="*/ 2147483647 h 257"/>
                <a:gd name="T56" fmla="*/ 2147483647 w 538"/>
                <a:gd name="T57" fmla="*/ 2147483647 h 257"/>
                <a:gd name="T58" fmla="*/ 2147483647 w 538"/>
                <a:gd name="T59" fmla="*/ 2147483647 h 257"/>
                <a:gd name="T60" fmla="*/ 2147483647 w 538"/>
                <a:gd name="T61" fmla="*/ 2147483647 h 257"/>
                <a:gd name="T62" fmla="*/ 2147483647 w 538"/>
                <a:gd name="T63" fmla="*/ 2147483647 h 257"/>
                <a:gd name="T64" fmla="*/ 2147483647 w 538"/>
                <a:gd name="T65" fmla="*/ 2147483647 h 257"/>
                <a:gd name="T66" fmla="*/ 2147483647 w 538"/>
                <a:gd name="T67" fmla="*/ 2147483647 h 257"/>
                <a:gd name="T68" fmla="*/ 2147483647 w 538"/>
                <a:gd name="T69" fmla="*/ 2147483647 h 257"/>
                <a:gd name="T70" fmla="*/ 2147483647 w 538"/>
                <a:gd name="T71" fmla="*/ 2147483647 h 257"/>
                <a:gd name="T72" fmla="*/ 2147483647 w 538"/>
                <a:gd name="T73" fmla="*/ 2147483647 h 257"/>
                <a:gd name="T74" fmla="*/ 2147483647 w 538"/>
                <a:gd name="T75" fmla="*/ 2147483647 h 257"/>
                <a:gd name="T76" fmla="*/ 2147483647 w 538"/>
                <a:gd name="T77" fmla="*/ 2147483647 h 257"/>
                <a:gd name="T78" fmla="*/ 2147483647 w 538"/>
                <a:gd name="T79" fmla="*/ 2147483647 h 257"/>
                <a:gd name="T80" fmla="*/ 2147483647 w 538"/>
                <a:gd name="T81" fmla="*/ 2147483647 h 257"/>
                <a:gd name="T82" fmla="*/ 2147483647 w 538"/>
                <a:gd name="T83" fmla="*/ 2147483647 h 257"/>
                <a:gd name="T84" fmla="*/ 2147483647 w 538"/>
                <a:gd name="T85" fmla="*/ 2147483647 h 257"/>
                <a:gd name="T86" fmla="*/ 2147483647 w 538"/>
                <a:gd name="T87" fmla="*/ 2147483647 h 257"/>
                <a:gd name="T88" fmla="*/ 2147483647 w 538"/>
                <a:gd name="T89" fmla="*/ 2147483647 h 257"/>
                <a:gd name="T90" fmla="*/ 2147483647 w 538"/>
                <a:gd name="T91" fmla="*/ 2147483647 h 257"/>
                <a:gd name="T92" fmla="*/ 2147483647 w 538"/>
                <a:gd name="T93" fmla="*/ 2147483647 h 257"/>
                <a:gd name="T94" fmla="*/ 2147483647 w 538"/>
                <a:gd name="T95" fmla="*/ 2147483647 h 257"/>
                <a:gd name="T96" fmla="*/ 2147483647 w 538"/>
                <a:gd name="T97" fmla="*/ 2147483647 h 257"/>
                <a:gd name="T98" fmla="*/ 2147483647 w 538"/>
                <a:gd name="T99" fmla="*/ 2147483647 h 257"/>
                <a:gd name="T100" fmla="*/ 2147483647 w 538"/>
                <a:gd name="T101" fmla="*/ 2147483647 h 257"/>
                <a:gd name="T102" fmla="*/ 2147483647 w 538"/>
                <a:gd name="T103" fmla="*/ 2147483647 h 257"/>
                <a:gd name="T104" fmla="*/ 2147483647 w 538"/>
                <a:gd name="T105" fmla="*/ 2147483647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257"/>
                <a:gd name="T161" fmla="*/ 538 w 538"/>
                <a:gd name="T162" fmla="*/ 257 h 2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257">
                  <a:moveTo>
                    <a:pt x="325" y="257"/>
                  </a:moveTo>
                  <a:lnTo>
                    <a:pt x="324" y="257"/>
                  </a:lnTo>
                  <a:lnTo>
                    <a:pt x="315" y="257"/>
                  </a:lnTo>
                  <a:lnTo>
                    <a:pt x="304" y="257"/>
                  </a:lnTo>
                  <a:lnTo>
                    <a:pt x="301" y="257"/>
                  </a:lnTo>
                  <a:lnTo>
                    <a:pt x="296" y="257"/>
                  </a:lnTo>
                  <a:lnTo>
                    <a:pt x="289" y="257"/>
                  </a:lnTo>
                  <a:lnTo>
                    <a:pt x="285" y="257"/>
                  </a:lnTo>
                  <a:lnTo>
                    <a:pt x="269" y="257"/>
                  </a:lnTo>
                  <a:lnTo>
                    <a:pt x="257" y="256"/>
                  </a:lnTo>
                  <a:lnTo>
                    <a:pt x="239" y="256"/>
                  </a:lnTo>
                  <a:lnTo>
                    <a:pt x="236" y="256"/>
                  </a:lnTo>
                  <a:lnTo>
                    <a:pt x="234" y="256"/>
                  </a:lnTo>
                  <a:lnTo>
                    <a:pt x="223" y="256"/>
                  </a:lnTo>
                  <a:lnTo>
                    <a:pt x="211" y="256"/>
                  </a:lnTo>
                  <a:lnTo>
                    <a:pt x="201" y="254"/>
                  </a:lnTo>
                  <a:lnTo>
                    <a:pt x="200" y="254"/>
                  </a:lnTo>
                  <a:lnTo>
                    <a:pt x="192" y="254"/>
                  </a:lnTo>
                  <a:lnTo>
                    <a:pt x="176" y="254"/>
                  </a:lnTo>
                  <a:lnTo>
                    <a:pt x="163" y="254"/>
                  </a:lnTo>
                  <a:lnTo>
                    <a:pt x="160" y="254"/>
                  </a:lnTo>
                  <a:lnTo>
                    <a:pt x="159" y="254"/>
                  </a:lnTo>
                  <a:lnTo>
                    <a:pt x="119" y="253"/>
                  </a:lnTo>
                  <a:lnTo>
                    <a:pt x="120" y="224"/>
                  </a:lnTo>
                  <a:lnTo>
                    <a:pt x="120" y="216"/>
                  </a:lnTo>
                  <a:lnTo>
                    <a:pt x="120" y="211"/>
                  </a:lnTo>
                  <a:lnTo>
                    <a:pt x="121" y="201"/>
                  </a:lnTo>
                  <a:lnTo>
                    <a:pt x="121" y="195"/>
                  </a:lnTo>
                  <a:lnTo>
                    <a:pt x="121" y="190"/>
                  </a:lnTo>
                  <a:lnTo>
                    <a:pt x="123" y="170"/>
                  </a:lnTo>
                  <a:lnTo>
                    <a:pt x="87" y="167"/>
                  </a:lnTo>
                  <a:lnTo>
                    <a:pt x="85" y="167"/>
                  </a:lnTo>
                  <a:lnTo>
                    <a:pt x="41" y="166"/>
                  </a:lnTo>
                  <a:lnTo>
                    <a:pt x="29" y="166"/>
                  </a:lnTo>
                  <a:lnTo>
                    <a:pt x="26" y="164"/>
                  </a:lnTo>
                  <a:lnTo>
                    <a:pt x="0" y="163"/>
                  </a:lnTo>
                  <a:lnTo>
                    <a:pt x="0" y="153"/>
                  </a:lnTo>
                  <a:lnTo>
                    <a:pt x="2" y="138"/>
                  </a:lnTo>
                  <a:lnTo>
                    <a:pt x="2" y="131"/>
                  </a:lnTo>
                  <a:lnTo>
                    <a:pt x="3" y="123"/>
                  </a:lnTo>
                  <a:lnTo>
                    <a:pt x="3" y="117"/>
                  </a:lnTo>
                  <a:lnTo>
                    <a:pt x="3" y="112"/>
                  </a:lnTo>
                  <a:lnTo>
                    <a:pt x="3" y="107"/>
                  </a:lnTo>
                  <a:lnTo>
                    <a:pt x="3" y="102"/>
                  </a:lnTo>
                  <a:lnTo>
                    <a:pt x="4" y="92"/>
                  </a:lnTo>
                  <a:lnTo>
                    <a:pt x="4" y="81"/>
                  </a:lnTo>
                  <a:lnTo>
                    <a:pt x="6" y="71"/>
                  </a:lnTo>
                  <a:lnTo>
                    <a:pt x="6" y="60"/>
                  </a:lnTo>
                  <a:lnTo>
                    <a:pt x="7" y="33"/>
                  </a:lnTo>
                  <a:lnTo>
                    <a:pt x="9" y="14"/>
                  </a:lnTo>
                  <a:lnTo>
                    <a:pt x="10" y="3"/>
                  </a:lnTo>
                  <a:lnTo>
                    <a:pt x="10" y="0"/>
                  </a:lnTo>
                  <a:lnTo>
                    <a:pt x="12" y="0"/>
                  </a:lnTo>
                  <a:lnTo>
                    <a:pt x="13" y="0"/>
                  </a:lnTo>
                  <a:lnTo>
                    <a:pt x="42" y="1"/>
                  </a:lnTo>
                  <a:lnTo>
                    <a:pt x="58" y="1"/>
                  </a:lnTo>
                  <a:lnTo>
                    <a:pt x="59" y="3"/>
                  </a:lnTo>
                  <a:lnTo>
                    <a:pt x="72" y="3"/>
                  </a:lnTo>
                  <a:lnTo>
                    <a:pt x="80" y="3"/>
                  </a:lnTo>
                  <a:lnTo>
                    <a:pt x="81" y="3"/>
                  </a:lnTo>
                  <a:lnTo>
                    <a:pt x="85" y="3"/>
                  </a:lnTo>
                  <a:lnTo>
                    <a:pt x="103" y="4"/>
                  </a:lnTo>
                  <a:lnTo>
                    <a:pt x="117" y="4"/>
                  </a:lnTo>
                  <a:lnTo>
                    <a:pt x="127" y="6"/>
                  </a:lnTo>
                  <a:lnTo>
                    <a:pt x="146" y="6"/>
                  </a:lnTo>
                  <a:lnTo>
                    <a:pt x="152" y="7"/>
                  </a:lnTo>
                  <a:lnTo>
                    <a:pt x="178" y="7"/>
                  </a:lnTo>
                  <a:lnTo>
                    <a:pt x="201" y="8"/>
                  </a:lnTo>
                  <a:lnTo>
                    <a:pt x="221" y="8"/>
                  </a:lnTo>
                  <a:lnTo>
                    <a:pt x="239" y="8"/>
                  </a:lnTo>
                  <a:lnTo>
                    <a:pt x="279" y="10"/>
                  </a:lnTo>
                  <a:lnTo>
                    <a:pt x="295" y="10"/>
                  </a:lnTo>
                  <a:lnTo>
                    <a:pt x="340" y="10"/>
                  </a:lnTo>
                  <a:lnTo>
                    <a:pt x="348" y="17"/>
                  </a:lnTo>
                  <a:lnTo>
                    <a:pt x="351" y="20"/>
                  </a:lnTo>
                  <a:lnTo>
                    <a:pt x="356" y="20"/>
                  </a:lnTo>
                  <a:lnTo>
                    <a:pt x="361" y="23"/>
                  </a:lnTo>
                  <a:lnTo>
                    <a:pt x="370" y="29"/>
                  </a:lnTo>
                  <a:lnTo>
                    <a:pt x="379" y="21"/>
                  </a:lnTo>
                  <a:lnTo>
                    <a:pt x="392" y="23"/>
                  </a:lnTo>
                  <a:lnTo>
                    <a:pt x="393" y="23"/>
                  </a:lnTo>
                  <a:lnTo>
                    <a:pt x="400" y="21"/>
                  </a:lnTo>
                  <a:lnTo>
                    <a:pt x="415" y="21"/>
                  </a:lnTo>
                  <a:lnTo>
                    <a:pt x="421" y="26"/>
                  </a:lnTo>
                  <a:lnTo>
                    <a:pt x="422" y="29"/>
                  </a:lnTo>
                  <a:lnTo>
                    <a:pt x="429" y="30"/>
                  </a:lnTo>
                  <a:lnTo>
                    <a:pt x="441" y="34"/>
                  </a:lnTo>
                  <a:lnTo>
                    <a:pt x="448" y="40"/>
                  </a:lnTo>
                  <a:lnTo>
                    <a:pt x="452" y="49"/>
                  </a:lnTo>
                  <a:lnTo>
                    <a:pt x="460" y="50"/>
                  </a:lnTo>
                  <a:lnTo>
                    <a:pt x="464" y="52"/>
                  </a:lnTo>
                  <a:lnTo>
                    <a:pt x="468" y="69"/>
                  </a:lnTo>
                  <a:lnTo>
                    <a:pt x="471" y="71"/>
                  </a:lnTo>
                  <a:lnTo>
                    <a:pt x="471" y="72"/>
                  </a:lnTo>
                  <a:lnTo>
                    <a:pt x="468" y="73"/>
                  </a:lnTo>
                  <a:lnTo>
                    <a:pt x="474" y="81"/>
                  </a:lnTo>
                  <a:lnTo>
                    <a:pt x="474" y="88"/>
                  </a:lnTo>
                  <a:lnTo>
                    <a:pt x="477" y="91"/>
                  </a:lnTo>
                  <a:lnTo>
                    <a:pt x="480" y="91"/>
                  </a:lnTo>
                  <a:lnTo>
                    <a:pt x="483" y="102"/>
                  </a:lnTo>
                  <a:lnTo>
                    <a:pt x="484" y="102"/>
                  </a:lnTo>
                  <a:lnTo>
                    <a:pt x="486" y="112"/>
                  </a:lnTo>
                  <a:lnTo>
                    <a:pt x="484" y="117"/>
                  </a:lnTo>
                  <a:lnTo>
                    <a:pt x="484" y="123"/>
                  </a:lnTo>
                  <a:lnTo>
                    <a:pt x="491" y="128"/>
                  </a:lnTo>
                  <a:lnTo>
                    <a:pt x="491" y="131"/>
                  </a:lnTo>
                  <a:lnTo>
                    <a:pt x="491" y="133"/>
                  </a:lnTo>
                  <a:lnTo>
                    <a:pt x="491" y="134"/>
                  </a:lnTo>
                  <a:lnTo>
                    <a:pt x="496" y="141"/>
                  </a:lnTo>
                  <a:lnTo>
                    <a:pt x="500" y="150"/>
                  </a:lnTo>
                  <a:lnTo>
                    <a:pt x="497" y="153"/>
                  </a:lnTo>
                  <a:lnTo>
                    <a:pt x="497" y="157"/>
                  </a:lnTo>
                  <a:lnTo>
                    <a:pt x="500" y="157"/>
                  </a:lnTo>
                  <a:lnTo>
                    <a:pt x="500" y="160"/>
                  </a:lnTo>
                  <a:lnTo>
                    <a:pt x="500" y="163"/>
                  </a:lnTo>
                  <a:lnTo>
                    <a:pt x="500" y="169"/>
                  </a:lnTo>
                  <a:lnTo>
                    <a:pt x="500" y="173"/>
                  </a:lnTo>
                  <a:lnTo>
                    <a:pt x="504" y="182"/>
                  </a:lnTo>
                  <a:lnTo>
                    <a:pt x="503" y="183"/>
                  </a:lnTo>
                  <a:lnTo>
                    <a:pt x="503" y="190"/>
                  </a:lnTo>
                  <a:lnTo>
                    <a:pt x="500" y="193"/>
                  </a:lnTo>
                  <a:lnTo>
                    <a:pt x="509" y="205"/>
                  </a:lnTo>
                  <a:lnTo>
                    <a:pt x="507" y="208"/>
                  </a:lnTo>
                  <a:lnTo>
                    <a:pt x="509" y="212"/>
                  </a:lnTo>
                  <a:lnTo>
                    <a:pt x="512" y="212"/>
                  </a:lnTo>
                  <a:lnTo>
                    <a:pt x="513" y="209"/>
                  </a:lnTo>
                  <a:lnTo>
                    <a:pt x="516" y="229"/>
                  </a:lnTo>
                  <a:lnTo>
                    <a:pt x="522" y="234"/>
                  </a:lnTo>
                  <a:lnTo>
                    <a:pt x="525" y="235"/>
                  </a:lnTo>
                  <a:lnTo>
                    <a:pt x="533" y="253"/>
                  </a:lnTo>
                  <a:lnTo>
                    <a:pt x="538" y="256"/>
                  </a:lnTo>
                  <a:lnTo>
                    <a:pt x="535" y="256"/>
                  </a:lnTo>
                  <a:lnTo>
                    <a:pt x="507" y="256"/>
                  </a:lnTo>
                  <a:lnTo>
                    <a:pt x="502" y="256"/>
                  </a:lnTo>
                  <a:lnTo>
                    <a:pt x="494" y="256"/>
                  </a:lnTo>
                  <a:lnTo>
                    <a:pt x="493" y="256"/>
                  </a:lnTo>
                  <a:lnTo>
                    <a:pt x="486" y="256"/>
                  </a:lnTo>
                  <a:lnTo>
                    <a:pt x="480" y="256"/>
                  </a:lnTo>
                  <a:lnTo>
                    <a:pt x="478" y="257"/>
                  </a:lnTo>
                  <a:lnTo>
                    <a:pt x="471" y="257"/>
                  </a:lnTo>
                  <a:lnTo>
                    <a:pt x="465" y="257"/>
                  </a:lnTo>
                  <a:lnTo>
                    <a:pt x="463" y="257"/>
                  </a:lnTo>
                  <a:lnTo>
                    <a:pt x="448" y="257"/>
                  </a:lnTo>
                  <a:lnTo>
                    <a:pt x="444" y="257"/>
                  </a:lnTo>
                  <a:lnTo>
                    <a:pt x="439" y="257"/>
                  </a:lnTo>
                  <a:lnTo>
                    <a:pt x="438" y="257"/>
                  </a:lnTo>
                  <a:lnTo>
                    <a:pt x="425" y="257"/>
                  </a:lnTo>
                  <a:lnTo>
                    <a:pt x="416" y="257"/>
                  </a:lnTo>
                  <a:lnTo>
                    <a:pt x="409" y="257"/>
                  </a:lnTo>
                  <a:lnTo>
                    <a:pt x="393" y="257"/>
                  </a:lnTo>
                  <a:lnTo>
                    <a:pt x="382" y="257"/>
                  </a:lnTo>
                  <a:lnTo>
                    <a:pt x="377" y="257"/>
                  </a:lnTo>
                  <a:lnTo>
                    <a:pt x="374" y="257"/>
                  </a:lnTo>
                  <a:lnTo>
                    <a:pt x="370" y="257"/>
                  </a:lnTo>
                  <a:lnTo>
                    <a:pt x="363" y="257"/>
                  </a:lnTo>
                  <a:lnTo>
                    <a:pt x="353" y="257"/>
                  </a:lnTo>
                  <a:lnTo>
                    <a:pt x="347" y="257"/>
                  </a:lnTo>
                  <a:lnTo>
                    <a:pt x="340" y="257"/>
                  </a:lnTo>
                  <a:lnTo>
                    <a:pt x="338" y="257"/>
                  </a:lnTo>
                  <a:lnTo>
                    <a:pt x="331" y="257"/>
                  </a:lnTo>
                  <a:lnTo>
                    <a:pt x="325" y="25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6" name="ND"/>
            <p:cNvSpPr>
              <a:spLocks/>
            </p:cNvSpPr>
            <p:nvPr/>
          </p:nvSpPr>
          <p:spPr bwMode="auto">
            <a:xfrm>
              <a:off x="4111618" y="1717038"/>
              <a:ext cx="654226" cy="397664"/>
            </a:xfrm>
            <a:custGeom>
              <a:avLst/>
              <a:gdLst>
                <a:gd name="T0" fmla="*/ 2147483647 w 427"/>
                <a:gd name="T1" fmla="*/ 2147483647 h 257"/>
                <a:gd name="T2" fmla="*/ 2147483647 w 427"/>
                <a:gd name="T3" fmla="*/ 2147483647 h 257"/>
                <a:gd name="T4" fmla="*/ 2147483647 w 427"/>
                <a:gd name="T5" fmla="*/ 2147483647 h 257"/>
                <a:gd name="T6" fmla="*/ 2147483647 w 427"/>
                <a:gd name="T7" fmla="*/ 2147483647 h 257"/>
                <a:gd name="T8" fmla="*/ 2147483647 w 427"/>
                <a:gd name="T9" fmla="*/ 2147483647 h 257"/>
                <a:gd name="T10" fmla="*/ 2147483647 w 427"/>
                <a:gd name="T11" fmla="*/ 2147483647 h 257"/>
                <a:gd name="T12" fmla="*/ 2147483647 w 427"/>
                <a:gd name="T13" fmla="*/ 2147483647 h 257"/>
                <a:gd name="T14" fmla="*/ 2147483647 w 427"/>
                <a:gd name="T15" fmla="*/ 2147483647 h 257"/>
                <a:gd name="T16" fmla="*/ 2147483647 w 427"/>
                <a:gd name="T17" fmla="*/ 2147483647 h 257"/>
                <a:gd name="T18" fmla="*/ 2147483647 w 427"/>
                <a:gd name="T19" fmla="*/ 2147483647 h 257"/>
                <a:gd name="T20" fmla="*/ 2147483647 w 427"/>
                <a:gd name="T21" fmla="*/ 2147483647 h 257"/>
                <a:gd name="T22" fmla="*/ 2147483647 w 427"/>
                <a:gd name="T23" fmla="*/ 2147483647 h 257"/>
                <a:gd name="T24" fmla="*/ 2147483647 w 427"/>
                <a:gd name="T25" fmla="*/ 2147483647 h 257"/>
                <a:gd name="T26" fmla="*/ 2147483647 w 427"/>
                <a:gd name="T27" fmla="*/ 2147483647 h 257"/>
                <a:gd name="T28" fmla="*/ 2147483647 w 427"/>
                <a:gd name="T29" fmla="*/ 2147483647 h 257"/>
                <a:gd name="T30" fmla="*/ 2147483647 w 427"/>
                <a:gd name="T31" fmla="*/ 2147483647 h 257"/>
                <a:gd name="T32" fmla="*/ 2147483647 w 427"/>
                <a:gd name="T33" fmla="*/ 2147483647 h 257"/>
                <a:gd name="T34" fmla="*/ 2147483647 w 427"/>
                <a:gd name="T35" fmla="*/ 2147483647 h 257"/>
                <a:gd name="T36" fmla="*/ 2147483647 w 427"/>
                <a:gd name="T37" fmla="*/ 2147483647 h 257"/>
                <a:gd name="T38" fmla="*/ 2147483647 w 427"/>
                <a:gd name="T39" fmla="*/ 2147483647 h 257"/>
                <a:gd name="T40" fmla="*/ 2147483647 w 427"/>
                <a:gd name="T41" fmla="*/ 2147483647 h 257"/>
                <a:gd name="T42" fmla="*/ 2147483647 w 427"/>
                <a:gd name="T43" fmla="*/ 2147483647 h 257"/>
                <a:gd name="T44" fmla="*/ 2147483647 w 427"/>
                <a:gd name="T45" fmla="*/ 2147483647 h 257"/>
                <a:gd name="T46" fmla="*/ 2147483647 w 427"/>
                <a:gd name="T47" fmla="*/ 2147483647 h 257"/>
                <a:gd name="T48" fmla="*/ 2147483647 w 427"/>
                <a:gd name="T49" fmla="*/ 2147483647 h 257"/>
                <a:gd name="T50" fmla="*/ 2147483647 w 427"/>
                <a:gd name="T51" fmla="*/ 2147483647 h 257"/>
                <a:gd name="T52" fmla="*/ 2147483647 w 427"/>
                <a:gd name="T53" fmla="*/ 2147483647 h 257"/>
                <a:gd name="T54" fmla="*/ 2147483647 w 427"/>
                <a:gd name="T55" fmla="*/ 2147483647 h 257"/>
                <a:gd name="T56" fmla="*/ 2147483647 w 427"/>
                <a:gd name="T57" fmla="*/ 2147483647 h 257"/>
                <a:gd name="T58" fmla="*/ 2147483647 w 427"/>
                <a:gd name="T59" fmla="*/ 2147483647 h 257"/>
                <a:gd name="T60" fmla="*/ 2147483647 w 427"/>
                <a:gd name="T61" fmla="*/ 2147483647 h 257"/>
                <a:gd name="T62" fmla="*/ 2147483647 w 427"/>
                <a:gd name="T63" fmla="*/ 2147483647 h 257"/>
                <a:gd name="T64" fmla="*/ 2147483647 w 427"/>
                <a:gd name="T65" fmla="*/ 2147483647 h 257"/>
                <a:gd name="T66" fmla="*/ 2147483647 w 427"/>
                <a:gd name="T67" fmla="*/ 2147483647 h 257"/>
                <a:gd name="T68" fmla="*/ 2147483647 w 427"/>
                <a:gd name="T69" fmla="*/ 2147483647 h 257"/>
                <a:gd name="T70" fmla="*/ 2147483647 w 427"/>
                <a:gd name="T71" fmla="*/ 2147483647 h 257"/>
                <a:gd name="T72" fmla="*/ 2147483647 w 427"/>
                <a:gd name="T73" fmla="*/ 2147483647 h 257"/>
                <a:gd name="T74" fmla="*/ 2147483647 w 427"/>
                <a:gd name="T75" fmla="*/ 2147483647 h 257"/>
                <a:gd name="T76" fmla="*/ 2147483647 w 427"/>
                <a:gd name="T77" fmla="*/ 2147483647 h 257"/>
                <a:gd name="T78" fmla="*/ 0 w 427"/>
                <a:gd name="T79" fmla="*/ 2147483647 h 257"/>
                <a:gd name="T80" fmla="*/ 2147483647 w 427"/>
                <a:gd name="T81" fmla="*/ 2147483647 h 257"/>
                <a:gd name="T82" fmla="*/ 2147483647 w 427"/>
                <a:gd name="T83" fmla="*/ 2147483647 h 257"/>
                <a:gd name="T84" fmla="*/ 2147483647 w 427"/>
                <a:gd name="T85" fmla="*/ 2147483647 h 2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7"/>
                <a:gd name="T130" fmla="*/ 0 h 257"/>
                <a:gd name="T131" fmla="*/ 427 w 427"/>
                <a:gd name="T132" fmla="*/ 257 h 2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7" h="257">
                  <a:moveTo>
                    <a:pt x="117" y="251"/>
                  </a:moveTo>
                  <a:lnTo>
                    <a:pt x="159" y="253"/>
                  </a:lnTo>
                  <a:lnTo>
                    <a:pt x="166" y="254"/>
                  </a:lnTo>
                  <a:lnTo>
                    <a:pt x="202" y="254"/>
                  </a:lnTo>
                  <a:lnTo>
                    <a:pt x="231" y="256"/>
                  </a:lnTo>
                  <a:lnTo>
                    <a:pt x="238" y="256"/>
                  </a:lnTo>
                  <a:lnTo>
                    <a:pt x="247" y="256"/>
                  </a:lnTo>
                  <a:lnTo>
                    <a:pt x="253" y="256"/>
                  </a:lnTo>
                  <a:lnTo>
                    <a:pt x="274" y="256"/>
                  </a:lnTo>
                  <a:lnTo>
                    <a:pt x="287" y="257"/>
                  </a:lnTo>
                  <a:lnTo>
                    <a:pt x="302" y="257"/>
                  </a:lnTo>
                  <a:lnTo>
                    <a:pt x="303" y="257"/>
                  </a:lnTo>
                  <a:lnTo>
                    <a:pt x="323" y="257"/>
                  </a:lnTo>
                  <a:lnTo>
                    <a:pt x="331" y="257"/>
                  </a:lnTo>
                  <a:lnTo>
                    <a:pt x="345" y="257"/>
                  </a:lnTo>
                  <a:lnTo>
                    <a:pt x="346" y="257"/>
                  </a:lnTo>
                  <a:lnTo>
                    <a:pt x="374" y="257"/>
                  </a:lnTo>
                  <a:lnTo>
                    <a:pt x="388" y="257"/>
                  </a:lnTo>
                  <a:lnTo>
                    <a:pt x="390" y="257"/>
                  </a:lnTo>
                  <a:lnTo>
                    <a:pt x="403" y="257"/>
                  </a:lnTo>
                  <a:lnTo>
                    <a:pt x="417" y="257"/>
                  </a:lnTo>
                  <a:lnTo>
                    <a:pt x="427" y="257"/>
                  </a:lnTo>
                  <a:lnTo>
                    <a:pt x="426" y="251"/>
                  </a:lnTo>
                  <a:lnTo>
                    <a:pt x="426" y="250"/>
                  </a:lnTo>
                  <a:lnTo>
                    <a:pt x="423" y="222"/>
                  </a:lnTo>
                  <a:lnTo>
                    <a:pt x="416" y="211"/>
                  </a:lnTo>
                  <a:lnTo>
                    <a:pt x="414" y="201"/>
                  </a:lnTo>
                  <a:lnTo>
                    <a:pt x="413" y="201"/>
                  </a:lnTo>
                  <a:lnTo>
                    <a:pt x="414" y="180"/>
                  </a:lnTo>
                  <a:lnTo>
                    <a:pt x="412" y="170"/>
                  </a:lnTo>
                  <a:lnTo>
                    <a:pt x="410" y="157"/>
                  </a:lnTo>
                  <a:lnTo>
                    <a:pt x="410" y="154"/>
                  </a:lnTo>
                  <a:lnTo>
                    <a:pt x="410" y="152"/>
                  </a:lnTo>
                  <a:lnTo>
                    <a:pt x="410" y="143"/>
                  </a:lnTo>
                  <a:lnTo>
                    <a:pt x="409" y="140"/>
                  </a:lnTo>
                  <a:lnTo>
                    <a:pt x="410" y="140"/>
                  </a:lnTo>
                  <a:lnTo>
                    <a:pt x="410" y="130"/>
                  </a:lnTo>
                  <a:lnTo>
                    <a:pt x="409" y="130"/>
                  </a:lnTo>
                  <a:lnTo>
                    <a:pt x="409" y="120"/>
                  </a:lnTo>
                  <a:lnTo>
                    <a:pt x="407" y="115"/>
                  </a:lnTo>
                  <a:lnTo>
                    <a:pt x="400" y="100"/>
                  </a:lnTo>
                  <a:lnTo>
                    <a:pt x="394" y="76"/>
                  </a:lnTo>
                  <a:lnTo>
                    <a:pt x="393" y="75"/>
                  </a:lnTo>
                  <a:lnTo>
                    <a:pt x="393" y="74"/>
                  </a:lnTo>
                  <a:lnTo>
                    <a:pt x="394" y="72"/>
                  </a:lnTo>
                  <a:lnTo>
                    <a:pt x="393" y="56"/>
                  </a:lnTo>
                  <a:lnTo>
                    <a:pt x="391" y="46"/>
                  </a:lnTo>
                  <a:lnTo>
                    <a:pt x="390" y="20"/>
                  </a:lnTo>
                  <a:lnTo>
                    <a:pt x="390" y="19"/>
                  </a:lnTo>
                  <a:lnTo>
                    <a:pt x="387" y="9"/>
                  </a:lnTo>
                  <a:lnTo>
                    <a:pt x="348" y="9"/>
                  </a:lnTo>
                  <a:lnTo>
                    <a:pt x="290" y="9"/>
                  </a:lnTo>
                  <a:lnTo>
                    <a:pt x="261" y="9"/>
                  </a:lnTo>
                  <a:lnTo>
                    <a:pt x="225" y="9"/>
                  </a:lnTo>
                  <a:lnTo>
                    <a:pt x="162" y="6"/>
                  </a:lnTo>
                  <a:lnTo>
                    <a:pt x="154" y="6"/>
                  </a:lnTo>
                  <a:lnTo>
                    <a:pt x="125" y="4"/>
                  </a:lnTo>
                  <a:lnTo>
                    <a:pt x="75" y="3"/>
                  </a:lnTo>
                  <a:lnTo>
                    <a:pt x="14" y="0"/>
                  </a:lnTo>
                  <a:lnTo>
                    <a:pt x="13" y="20"/>
                  </a:lnTo>
                  <a:lnTo>
                    <a:pt x="13" y="26"/>
                  </a:lnTo>
                  <a:lnTo>
                    <a:pt x="13" y="29"/>
                  </a:lnTo>
                  <a:lnTo>
                    <a:pt x="11" y="39"/>
                  </a:lnTo>
                  <a:lnTo>
                    <a:pt x="11" y="49"/>
                  </a:lnTo>
                  <a:lnTo>
                    <a:pt x="10" y="69"/>
                  </a:lnTo>
                  <a:lnTo>
                    <a:pt x="10" y="79"/>
                  </a:lnTo>
                  <a:lnTo>
                    <a:pt x="10" y="89"/>
                  </a:lnTo>
                  <a:lnTo>
                    <a:pt x="8" y="100"/>
                  </a:lnTo>
                  <a:lnTo>
                    <a:pt x="7" y="128"/>
                  </a:lnTo>
                  <a:lnTo>
                    <a:pt x="7" y="130"/>
                  </a:lnTo>
                  <a:lnTo>
                    <a:pt x="7" y="134"/>
                  </a:lnTo>
                  <a:lnTo>
                    <a:pt x="5" y="150"/>
                  </a:lnTo>
                  <a:lnTo>
                    <a:pt x="4" y="180"/>
                  </a:lnTo>
                  <a:lnTo>
                    <a:pt x="3" y="189"/>
                  </a:lnTo>
                  <a:lnTo>
                    <a:pt x="3" y="198"/>
                  </a:lnTo>
                  <a:lnTo>
                    <a:pt x="3" y="201"/>
                  </a:lnTo>
                  <a:lnTo>
                    <a:pt x="1" y="218"/>
                  </a:lnTo>
                  <a:lnTo>
                    <a:pt x="1" y="221"/>
                  </a:lnTo>
                  <a:lnTo>
                    <a:pt x="0" y="234"/>
                  </a:lnTo>
                  <a:lnTo>
                    <a:pt x="0" y="245"/>
                  </a:lnTo>
                  <a:lnTo>
                    <a:pt x="3" y="245"/>
                  </a:lnTo>
                  <a:lnTo>
                    <a:pt x="24" y="247"/>
                  </a:lnTo>
                  <a:lnTo>
                    <a:pt x="59" y="250"/>
                  </a:lnTo>
                  <a:lnTo>
                    <a:pt x="63" y="250"/>
                  </a:lnTo>
                  <a:lnTo>
                    <a:pt x="88" y="250"/>
                  </a:lnTo>
                  <a:lnTo>
                    <a:pt x="109" y="251"/>
                  </a:lnTo>
                  <a:lnTo>
                    <a:pt x="117" y="251"/>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7" name="NC"/>
            <p:cNvSpPr>
              <a:spLocks/>
            </p:cNvSpPr>
            <p:nvPr/>
          </p:nvSpPr>
          <p:spPr bwMode="auto">
            <a:xfrm>
              <a:off x="6020712" y="3066839"/>
              <a:ext cx="871055" cy="392646"/>
            </a:xfrm>
            <a:custGeom>
              <a:avLst/>
              <a:gdLst>
                <a:gd name="T0" fmla="*/ 243 w 568"/>
                <a:gd name="T1" fmla="*/ 214 h 254"/>
                <a:gd name="T2" fmla="*/ 267 w 568"/>
                <a:gd name="T3" fmla="*/ 218 h 254"/>
                <a:gd name="T4" fmla="*/ 282 w 568"/>
                <a:gd name="T5" fmla="*/ 180 h 254"/>
                <a:gd name="T6" fmla="*/ 303 w 568"/>
                <a:gd name="T7" fmla="*/ 135 h 254"/>
                <a:gd name="T8" fmla="*/ 343 w 568"/>
                <a:gd name="T9" fmla="*/ 128 h 254"/>
                <a:gd name="T10" fmla="*/ 403 w 568"/>
                <a:gd name="T11" fmla="*/ 121 h 254"/>
                <a:gd name="T12" fmla="*/ 416 w 568"/>
                <a:gd name="T13" fmla="*/ 121 h 254"/>
                <a:gd name="T14" fmla="*/ 452 w 568"/>
                <a:gd name="T15" fmla="*/ 115 h 254"/>
                <a:gd name="T16" fmla="*/ 509 w 568"/>
                <a:gd name="T17" fmla="*/ 104 h 254"/>
                <a:gd name="T18" fmla="*/ 551 w 568"/>
                <a:gd name="T19" fmla="*/ 97 h 254"/>
                <a:gd name="T20" fmla="*/ 594 w 568"/>
                <a:gd name="T21" fmla="*/ 91 h 254"/>
                <a:gd name="T22" fmla="*/ 663 w 568"/>
                <a:gd name="T23" fmla="*/ 77 h 254"/>
                <a:gd name="T24" fmla="*/ 673 w 568"/>
                <a:gd name="T25" fmla="*/ 74 h 254"/>
                <a:gd name="T26" fmla="*/ 715 w 568"/>
                <a:gd name="T27" fmla="*/ 69 h 254"/>
                <a:gd name="T28" fmla="*/ 736 w 568"/>
                <a:gd name="T29" fmla="*/ 63 h 254"/>
                <a:gd name="T30" fmla="*/ 780 w 568"/>
                <a:gd name="T31" fmla="*/ 53 h 254"/>
                <a:gd name="T32" fmla="*/ 819 w 568"/>
                <a:gd name="T33" fmla="*/ 45 h 254"/>
                <a:gd name="T34" fmla="*/ 871 w 568"/>
                <a:gd name="T35" fmla="*/ 34 h 254"/>
                <a:gd name="T36" fmla="*/ 908 w 568"/>
                <a:gd name="T37" fmla="*/ 25 h 254"/>
                <a:gd name="T38" fmla="*/ 954 w 568"/>
                <a:gd name="T39" fmla="*/ 18 h 254"/>
                <a:gd name="T40" fmla="*/ 976 w 568"/>
                <a:gd name="T41" fmla="*/ 11 h 254"/>
                <a:gd name="T42" fmla="*/ 1017 w 568"/>
                <a:gd name="T43" fmla="*/ 1 h 254"/>
                <a:gd name="T44" fmla="*/ 1116 w 568"/>
                <a:gd name="T45" fmla="*/ 136 h 254"/>
                <a:gd name="T46" fmla="*/ 1038 w 568"/>
                <a:gd name="T47" fmla="*/ 281 h 254"/>
                <a:gd name="T48" fmla="*/ 941 w 568"/>
                <a:gd name="T49" fmla="*/ 340 h 254"/>
                <a:gd name="T50" fmla="*/ 871 w 568"/>
                <a:gd name="T51" fmla="*/ 417 h 254"/>
                <a:gd name="T52" fmla="*/ 801 w 568"/>
                <a:gd name="T53" fmla="*/ 491 h 254"/>
                <a:gd name="T54" fmla="*/ 766 w 568"/>
                <a:gd name="T55" fmla="*/ 491 h 254"/>
                <a:gd name="T56" fmla="*/ 672 w 568"/>
                <a:gd name="T57" fmla="*/ 423 h 254"/>
                <a:gd name="T58" fmla="*/ 618 w 568"/>
                <a:gd name="T59" fmla="*/ 385 h 254"/>
                <a:gd name="T60" fmla="*/ 575 w 568"/>
                <a:gd name="T61" fmla="*/ 384 h 254"/>
                <a:gd name="T62" fmla="*/ 506 w 568"/>
                <a:gd name="T63" fmla="*/ 394 h 254"/>
                <a:gd name="T64" fmla="*/ 452 w 568"/>
                <a:gd name="T65" fmla="*/ 371 h 254"/>
                <a:gd name="T66" fmla="*/ 429 w 568"/>
                <a:gd name="T67" fmla="*/ 365 h 254"/>
                <a:gd name="T68" fmla="*/ 395 w 568"/>
                <a:gd name="T69" fmla="*/ 354 h 254"/>
                <a:gd name="T70" fmla="*/ 330 w 568"/>
                <a:gd name="T71" fmla="*/ 361 h 254"/>
                <a:gd name="T72" fmla="*/ 288 w 568"/>
                <a:gd name="T73" fmla="*/ 367 h 254"/>
                <a:gd name="T74" fmla="*/ 253 w 568"/>
                <a:gd name="T75" fmla="*/ 374 h 254"/>
                <a:gd name="T76" fmla="*/ 211 w 568"/>
                <a:gd name="T77" fmla="*/ 391 h 254"/>
                <a:gd name="T78" fmla="*/ 171 w 568"/>
                <a:gd name="T79" fmla="*/ 410 h 254"/>
                <a:gd name="T80" fmla="*/ 112 w 568"/>
                <a:gd name="T81" fmla="*/ 424 h 254"/>
                <a:gd name="T82" fmla="*/ 94 w 568"/>
                <a:gd name="T83" fmla="*/ 430 h 254"/>
                <a:gd name="T84" fmla="*/ 25 w 568"/>
                <a:gd name="T85" fmla="*/ 439 h 254"/>
                <a:gd name="T86" fmla="*/ 0 w 568"/>
                <a:gd name="T87" fmla="*/ 419 h 254"/>
                <a:gd name="T88" fmla="*/ 35 w 568"/>
                <a:gd name="T89" fmla="*/ 387 h 254"/>
                <a:gd name="T90" fmla="*/ 42 w 568"/>
                <a:gd name="T91" fmla="*/ 360 h 254"/>
                <a:gd name="T92" fmla="*/ 77 w 568"/>
                <a:gd name="T93" fmla="*/ 336 h 254"/>
                <a:gd name="T94" fmla="*/ 138 w 568"/>
                <a:gd name="T95" fmla="*/ 294 h 254"/>
                <a:gd name="T96" fmla="*/ 164 w 568"/>
                <a:gd name="T97" fmla="*/ 263 h 254"/>
                <a:gd name="T98" fmla="*/ 197 w 568"/>
                <a:gd name="T99" fmla="*/ 249 h 254"/>
                <a:gd name="T100" fmla="*/ 221 w 568"/>
                <a:gd name="T101" fmla="*/ 231 h 2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8"/>
                <a:gd name="T154" fmla="*/ 0 h 254"/>
                <a:gd name="T155" fmla="*/ 568 w 568"/>
                <a:gd name="T156" fmla="*/ 254 h 2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8" h="254">
                  <a:moveTo>
                    <a:pt x="112" y="117"/>
                  </a:moveTo>
                  <a:lnTo>
                    <a:pt x="115" y="114"/>
                  </a:lnTo>
                  <a:lnTo>
                    <a:pt x="122" y="111"/>
                  </a:lnTo>
                  <a:lnTo>
                    <a:pt x="123" y="108"/>
                  </a:lnTo>
                  <a:lnTo>
                    <a:pt x="129" y="110"/>
                  </a:lnTo>
                  <a:lnTo>
                    <a:pt x="130" y="111"/>
                  </a:lnTo>
                  <a:lnTo>
                    <a:pt x="133" y="111"/>
                  </a:lnTo>
                  <a:lnTo>
                    <a:pt x="135" y="110"/>
                  </a:lnTo>
                  <a:lnTo>
                    <a:pt x="136" y="108"/>
                  </a:lnTo>
                  <a:lnTo>
                    <a:pt x="141" y="97"/>
                  </a:lnTo>
                  <a:lnTo>
                    <a:pt x="142" y="95"/>
                  </a:lnTo>
                  <a:lnTo>
                    <a:pt x="143" y="91"/>
                  </a:lnTo>
                  <a:lnTo>
                    <a:pt x="152" y="88"/>
                  </a:lnTo>
                  <a:lnTo>
                    <a:pt x="152" y="84"/>
                  </a:lnTo>
                  <a:lnTo>
                    <a:pt x="152" y="75"/>
                  </a:lnTo>
                  <a:lnTo>
                    <a:pt x="154" y="68"/>
                  </a:lnTo>
                  <a:lnTo>
                    <a:pt x="156" y="66"/>
                  </a:lnTo>
                  <a:lnTo>
                    <a:pt x="167" y="66"/>
                  </a:lnTo>
                  <a:lnTo>
                    <a:pt x="168" y="66"/>
                  </a:lnTo>
                  <a:lnTo>
                    <a:pt x="174" y="65"/>
                  </a:lnTo>
                  <a:lnTo>
                    <a:pt x="177" y="65"/>
                  </a:lnTo>
                  <a:lnTo>
                    <a:pt x="193" y="62"/>
                  </a:lnTo>
                  <a:lnTo>
                    <a:pt x="203" y="62"/>
                  </a:lnTo>
                  <a:lnTo>
                    <a:pt x="204" y="61"/>
                  </a:lnTo>
                  <a:lnTo>
                    <a:pt x="206" y="61"/>
                  </a:lnTo>
                  <a:lnTo>
                    <a:pt x="207" y="61"/>
                  </a:lnTo>
                  <a:lnTo>
                    <a:pt x="208" y="61"/>
                  </a:lnTo>
                  <a:lnTo>
                    <a:pt x="211" y="61"/>
                  </a:lnTo>
                  <a:lnTo>
                    <a:pt x="216" y="59"/>
                  </a:lnTo>
                  <a:lnTo>
                    <a:pt x="221" y="59"/>
                  </a:lnTo>
                  <a:lnTo>
                    <a:pt x="224" y="58"/>
                  </a:lnTo>
                  <a:lnTo>
                    <a:pt x="229" y="58"/>
                  </a:lnTo>
                  <a:lnTo>
                    <a:pt x="233" y="58"/>
                  </a:lnTo>
                  <a:lnTo>
                    <a:pt x="242" y="56"/>
                  </a:lnTo>
                  <a:lnTo>
                    <a:pt x="253" y="55"/>
                  </a:lnTo>
                  <a:lnTo>
                    <a:pt x="258" y="53"/>
                  </a:lnTo>
                  <a:lnTo>
                    <a:pt x="259" y="53"/>
                  </a:lnTo>
                  <a:lnTo>
                    <a:pt x="260" y="53"/>
                  </a:lnTo>
                  <a:lnTo>
                    <a:pt x="269" y="52"/>
                  </a:lnTo>
                  <a:lnTo>
                    <a:pt x="279" y="49"/>
                  </a:lnTo>
                  <a:lnTo>
                    <a:pt x="285" y="49"/>
                  </a:lnTo>
                  <a:lnTo>
                    <a:pt x="289" y="48"/>
                  </a:lnTo>
                  <a:lnTo>
                    <a:pt x="292" y="48"/>
                  </a:lnTo>
                  <a:lnTo>
                    <a:pt x="301" y="46"/>
                  </a:lnTo>
                  <a:lnTo>
                    <a:pt x="308" y="45"/>
                  </a:lnTo>
                  <a:lnTo>
                    <a:pt x="311" y="43"/>
                  </a:lnTo>
                  <a:lnTo>
                    <a:pt x="315" y="43"/>
                  </a:lnTo>
                  <a:lnTo>
                    <a:pt x="336" y="39"/>
                  </a:lnTo>
                  <a:lnTo>
                    <a:pt x="337" y="39"/>
                  </a:lnTo>
                  <a:lnTo>
                    <a:pt x="339" y="39"/>
                  </a:lnTo>
                  <a:lnTo>
                    <a:pt x="340" y="38"/>
                  </a:lnTo>
                  <a:lnTo>
                    <a:pt x="341" y="38"/>
                  </a:lnTo>
                  <a:lnTo>
                    <a:pt x="349" y="36"/>
                  </a:lnTo>
                  <a:lnTo>
                    <a:pt x="356" y="35"/>
                  </a:lnTo>
                  <a:lnTo>
                    <a:pt x="359" y="35"/>
                  </a:lnTo>
                  <a:lnTo>
                    <a:pt x="362" y="35"/>
                  </a:lnTo>
                  <a:lnTo>
                    <a:pt x="365" y="33"/>
                  </a:lnTo>
                  <a:lnTo>
                    <a:pt x="367" y="33"/>
                  </a:lnTo>
                  <a:lnTo>
                    <a:pt x="372" y="32"/>
                  </a:lnTo>
                  <a:lnTo>
                    <a:pt x="373" y="32"/>
                  </a:lnTo>
                  <a:lnTo>
                    <a:pt x="385" y="29"/>
                  </a:lnTo>
                  <a:lnTo>
                    <a:pt x="388" y="29"/>
                  </a:lnTo>
                  <a:lnTo>
                    <a:pt x="391" y="27"/>
                  </a:lnTo>
                  <a:lnTo>
                    <a:pt x="395" y="27"/>
                  </a:lnTo>
                  <a:lnTo>
                    <a:pt x="398" y="26"/>
                  </a:lnTo>
                  <a:lnTo>
                    <a:pt x="401" y="26"/>
                  </a:lnTo>
                  <a:lnTo>
                    <a:pt x="404" y="26"/>
                  </a:lnTo>
                  <a:lnTo>
                    <a:pt x="415" y="23"/>
                  </a:lnTo>
                  <a:lnTo>
                    <a:pt x="417" y="23"/>
                  </a:lnTo>
                  <a:lnTo>
                    <a:pt x="432" y="20"/>
                  </a:lnTo>
                  <a:lnTo>
                    <a:pt x="435" y="19"/>
                  </a:lnTo>
                  <a:lnTo>
                    <a:pt x="441" y="17"/>
                  </a:lnTo>
                  <a:lnTo>
                    <a:pt x="444" y="17"/>
                  </a:lnTo>
                  <a:lnTo>
                    <a:pt x="445" y="17"/>
                  </a:lnTo>
                  <a:lnTo>
                    <a:pt x="457" y="14"/>
                  </a:lnTo>
                  <a:lnTo>
                    <a:pt x="460" y="13"/>
                  </a:lnTo>
                  <a:lnTo>
                    <a:pt x="467" y="12"/>
                  </a:lnTo>
                  <a:lnTo>
                    <a:pt x="480" y="9"/>
                  </a:lnTo>
                  <a:lnTo>
                    <a:pt x="482" y="9"/>
                  </a:lnTo>
                  <a:lnTo>
                    <a:pt x="483" y="9"/>
                  </a:lnTo>
                  <a:lnTo>
                    <a:pt x="484" y="9"/>
                  </a:lnTo>
                  <a:lnTo>
                    <a:pt x="492" y="7"/>
                  </a:lnTo>
                  <a:lnTo>
                    <a:pt x="493" y="6"/>
                  </a:lnTo>
                  <a:lnTo>
                    <a:pt x="495" y="6"/>
                  </a:lnTo>
                  <a:lnTo>
                    <a:pt x="497" y="6"/>
                  </a:lnTo>
                  <a:lnTo>
                    <a:pt x="499" y="4"/>
                  </a:lnTo>
                  <a:lnTo>
                    <a:pt x="508" y="3"/>
                  </a:lnTo>
                  <a:lnTo>
                    <a:pt x="515" y="1"/>
                  </a:lnTo>
                  <a:lnTo>
                    <a:pt x="524" y="0"/>
                  </a:lnTo>
                  <a:lnTo>
                    <a:pt x="525" y="4"/>
                  </a:lnTo>
                  <a:lnTo>
                    <a:pt x="535" y="25"/>
                  </a:lnTo>
                  <a:lnTo>
                    <a:pt x="565" y="69"/>
                  </a:lnTo>
                  <a:lnTo>
                    <a:pt x="568" y="100"/>
                  </a:lnTo>
                  <a:lnTo>
                    <a:pt x="555" y="108"/>
                  </a:lnTo>
                  <a:lnTo>
                    <a:pt x="541" y="121"/>
                  </a:lnTo>
                  <a:lnTo>
                    <a:pt x="526" y="142"/>
                  </a:lnTo>
                  <a:lnTo>
                    <a:pt x="515" y="165"/>
                  </a:lnTo>
                  <a:lnTo>
                    <a:pt x="508" y="162"/>
                  </a:lnTo>
                  <a:lnTo>
                    <a:pt x="499" y="162"/>
                  </a:lnTo>
                  <a:lnTo>
                    <a:pt x="477" y="172"/>
                  </a:lnTo>
                  <a:lnTo>
                    <a:pt x="469" y="178"/>
                  </a:lnTo>
                  <a:lnTo>
                    <a:pt x="454" y="194"/>
                  </a:lnTo>
                  <a:lnTo>
                    <a:pt x="444" y="208"/>
                  </a:lnTo>
                  <a:lnTo>
                    <a:pt x="441" y="211"/>
                  </a:lnTo>
                  <a:lnTo>
                    <a:pt x="435" y="240"/>
                  </a:lnTo>
                  <a:lnTo>
                    <a:pt x="434" y="244"/>
                  </a:lnTo>
                  <a:lnTo>
                    <a:pt x="422" y="244"/>
                  </a:lnTo>
                  <a:lnTo>
                    <a:pt x="406" y="248"/>
                  </a:lnTo>
                  <a:lnTo>
                    <a:pt x="396" y="254"/>
                  </a:lnTo>
                  <a:lnTo>
                    <a:pt x="393" y="253"/>
                  </a:lnTo>
                  <a:lnTo>
                    <a:pt x="389" y="248"/>
                  </a:lnTo>
                  <a:lnTo>
                    <a:pt x="388" y="248"/>
                  </a:lnTo>
                  <a:lnTo>
                    <a:pt x="370" y="235"/>
                  </a:lnTo>
                  <a:lnTo>
                    <a:pt x="359" y="228"/>
                  </a:lnTo>
                  <a:lnTo>
                    <a:pt x="354" y="224"/>
                  </a:lnTo>
                  <a:lnTo>
                    <a:pt x="340" y="214"/>
                  </a:lnTo>
                  <a:lnTo>
                    <a:pt x="334" y="209"/>
                  </a:lnTo>
                  <a:lnTo>
                    <a:pt x="326" y="204"/>
                  </a:lnTo>
                  <a:lnTo>
                    <a:pt x="324" y="202"/>
                  </a:lnTo>
                  <a:lnTo>
                    <a:pt x="313" y="195"/>
                  </a:lnTo>
                  <a:lnTo>
                    <a:pt x="307" y="191"/>
                  </a:lnTo>
                  <a:lnTo>
                    <a:pt x="302" y="192"/>
                  </a:lnTo>
                  <a:lnTo>
                    <a:pt x="294" y="194"/>
                  </a:lnTo>
                  <a:lnTo>
                    <a:pt x="291" y="194"/>
                  </a:lnTo>
                  <a:lnTo>
                    <a:pt x="287" y="194"/>
                  </a:lnTo>
                  <a:lnTo>
                    <a:pt x="269" y="196"/>
                  </a:lnTo>
                  <a:lnTo>
                    <a:pt x="265" y="198"/>
                  </a:lnTo>
                  <a:lnTo>
                    <a:pt x="256" y="199"/>
                  </a:lnTo>
                  <a:lnTo>
                    <a:pt x="249" y="199"/>
                  </a:lnTo>
                  <a:lnTo>
                    <a:pt x="234" y="202"/>
                  </a:lnTo>
                  <a:lnTo>
                    <a:pt x="233" y="192"/>
                  </a:lnTo>
                  <a:lnTo>
                    <a:pt x="229" y="188"/>
                  </a:lnTo>
                  <a:lnTo>
                    <a:pt x="227" y="186"/>
                  </a:lnTo>
                  <a:lnTo>
                    <a:pt x="226" y="185"/>
                  </a:lnTo>
                  <a:lnTo>
                    <a:pt x="223" y="182"/>
                  </a:lnTo>
                  <a:lnTo>
                    <a:pt x="217" y="185"/>
                  </a:lnTo>
                  <a:lnTo>
                    <a:pt x="213" y="179"/>
                  </a:lnTo>
                  <a:lnTo>
                    <a:pt x="214" y="178"/>
                  </a:lnTo>
                  <a:lnTo>
                    <a:pt x="207" y="179"/>
                  </a:lnTo>
                  <a:lnTo>
                    <a:pt x="200" y="179"/>
                  </a:lnTo>
                  <a:lnTo>
                    <a:pt x="194" y="181"/>
                  </a:lnTo>
                  <a:lnTo>
                    <a:pt x="193" y="181"/>
                  </a:lnTo>
                  <a:lnTo>
                    <a:pt x="184" y="182"/>
                  </a:lnTo>
                  <a:lnTo>
                    <a:pt x="167" y="183"/>
                  </a:lnTo>
                  <a:lnTo>
                    <a:pt x="165" y="183"/>
                  </a:lnTo>
                  <a:lnTo>
                    <a:pt x="159" y="185"/>
                  </a:lnTo>
                  <a:lnTo>
                    <a:pt x="152" y="185"/>
                  </a:lnTo>
                  <a:lnTo>
                    <a:pt x="146" y="186"/>
                  </a:lnTo>
                  <a:lnTo>
                    <a:pt x="142" y="186"/>
                  </a:lnTo>
                  <a:lnTo>
                    <a:pt x="136" y="186"/>
                  </a:lnTo>
                  <a:lnTo>
                    <a:pt x="135" y="186"/>
                  </a:lnTo>
                  <a:lnTo>
                    <a:pt x="128" y="189"/>
                  </a:lnTo>
                  <a:lnTo>
                    <a:pt x="119" y="192"/>
                  </a:lnTo>
                  <a:lnTo>
                    <a:pt x="113" y="195"/>
                  </a:lnTo>
                  <a:lnTo>
                    <a:pt x="109" y="196"/>
                  </a:lnTo>
                  <a:lnTo>
                    <a:pt x="107" y="198"/>
                  </a:lnTo>
                  <a:lnTo>
                    <a:pt x="103" y="202"/>
                  </a:lnTo>
                  <a:lnTo>
                    <a:pt x="96" y="205"/>
                  </a:lnTo>
                  <a:lnTo>
                    <a:pt x="94" y="205"/>
                  </a:lnTo>
                  <a:lnTo>
                    <a:pt x="87" y="208"/>
                  </a:lnTo>
                  <a:lnTo>
                    <a:pt x="81" y="212"/>
                  </a:lnTo>
                  <a:lnTo>
                    <a:pt x="77" y="212"/>
                  </a:lnTo>
                  <a:lnTo>
                    <a:pt x="67" y="214"/>
                  </a:lnTo>
                  <a:lnTo>
                    <a:pt x="57" y="215"/>
                  </a:lnTo>
                  <a:lnTo>
                    <a:pt x="55" y="217"/>
                  </a:lnTo>
                  <a:lnTo>
                    <a:pt x="52" y="217"/>
                  </a:lnTo>
                  <a:lnTo>
                    <a:pt x="47" y="217"/>
                  </a:lnTo>
                  <a:lnTo>
                    <a:pt x="48" y="218"/>
                  </a:lnTo>
                  <a:lnTo>
                    <a:pt x="26" y="221"/>
                  </a:lnTo>
                  <a:lnTo>
                    <a:pt x="22" y="221"/>
                  </a:lnTo>
                  <a:lnTo>
                    <a:pt x="15" y="222"/>
                  </a:lnTo>
                  <a:lnTo>
                    <a:pt x="13" y="222"/>
                  </a:lnTo>
                  <a:lnTo>
                    <a:pt x="6" y="224"/>
                  </a:lnTo>
                  <a:lnTo>
                    <a:pt x="2" y="224"/>
                  </a:lnTo>
                  <a:lnTo>
                    <a:pt x="2" y="222"/>
                  </a:lnTo>
                  <a:lnTo>
                    <a:pt x="0" y="212"/>
                  </a:lnTo>
                  <a:lnTo>
                    <a:pt x="0" y="205"/>
                  </a:lnTo>
                  <a:lnTo>
                    <a:pt x="3" y="202"/>
                  </a:lnTo>
                  <a:lnTo>
                    <a:pt x="13" y="201"/>
                  </a:lnTo>
                  <a:lnTo>
                    <a:pt x="18" y="196"/>
                  </a:lnTo>
                  <a:lnTo>
                    <a:pt x="18" y="189"/>
                  </a:lnTo>
                  <a:lnTo>
                    <a:pt x="18" y="185"/>
                  </a:lnTo>
                  <a:lnTo>
                    <a:pt x="19" y="182"/>
                  </a:lnTo>
                  <a:lnTo>
                    <a:pt x="21" y="182"/>
                  </a:lnTo>
                  <a:lnTo>
                    <a:pt x="25" y="176"/>
                  </a:lnTo>
                  <a:lnTo>
                    <a:pt x="32" y="172"/>
                  </a:lnTo>
                  <a:lnTo>
                    <a:pt x="38" y="170"/>
                  </a:lnTo>
                  <a:lnTo>
                    <a:pt x="39" y="170"/>
                  </a:lnTo>
                  <a:lnTo>
                    <a:pt x="48" y="169"/>
                  </a:lnTo>
                  <a:lnTo>
                    <a:pt x="63" y="156"/>
                  </a:lnTo>
                  <a:lnTo>
                    <a:pt x="63" y="155"/>
                  </a:lnTo>
                  <a:lnTo>
                    <a:pt x="70" y="149"/>
                  </a:lnTo>
                  <a:lnTo>
                    <a:pt x="78" y="147"/>
                  </a:lnTo>
                  <a:lnTo>
                    <a:pt x="81" y="146"/>
                  </a:lnTo>
                  <a:lnTo>
                    <a:pt x="83" y="137"/>
                  </a:lnTo>
                  <a:lnTo>
                    <a:pt x="83" y="133"/>
                  </a:lnTo>
                  <a:lnTo>
                    <a:pt x="90" y="127"/>
                  </a:lnTo>
                  <a:lnTo>
                    <a:pt x="99" y="120"/>
                  </a:lnTo>
                  <a:lnTo>
                    <a:pt x="100" y="121"/>
                  </a:lnTo>
                  <a:lnTo>
                    <a:pt x="100" y="126"/>
                  </a:lnTo>
                  <a:lnTo>
                    <a:pt x="107" y="126"/>
                  </a:lnTo>
                  <a:lnTo>
                    <a:pt x="109" y="126"/>
                  </a:lnTo>
                  <a:lnTo>
                    <a:pt x="110" y="123"/>
                  </a:lnTo>
                  <a:lnTo>
                    <a:pt x="112" y="11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8" name="MT"/>
            <p:cNvSpPr>
              <a:spLocks/>
            </p:cNvSpPr>
            <p:nvPr/>
          </p:nvSpPr>
          <p:spPr bwMode="auto">
            <a:xfrm>
              <a:off x="3105979" y="1597864"/>
              <a:ext cx="1021839" cy="627231"/>
            </a:xfrm>
            <a:custGeom>
              <a:avLst/>
              <a:gdLst>
                <a:gd name="T0" fmla="*/ 2147483647 w 666"/>
                <a:gd name="T1" fmla="*/ 2147483647 h 406"/>
                <a:gd name="T2" fmla="*/ 2147483647 w 666"/>
                <a:gd name="T3" fmla="*/ 2147483647 h 406"/>
                <a:gd name="T4" fmla="*/ 2147483647 w 666"/>
                <a:gd name="T5" fmla="*/ 2147483647 h 406"/>
                <a:gd name="T6" fmla="*/ 2147483647 w 666"/>
                <a:gd name="T7" fmla="*/ 2147483647 h 406"/>
                <a:gd name="T8" fmla="*/ 2147483647 w 666"/>
                <a:gd name="T9" fmla="*/ 2147483647 h 406"/>
                <a:gd name="T10" fmla="*/ 2147483647 w 666"/>
                <a:gd name="T11" fmla="*/ 2147483647 h 406"/>
                <a:gd name="T12" fmla="*/ 2147483647 w 666"/>
                <a:gd name="T13" fmla="*/ 2147483647 h 406"/>
                <a:gd name="T14" fmla="*/ 2147483647 w 666"/>
                <a:gd name="T15" fmla="*/ 2147483647 h 406"/>
                <a:gd name="T16" fmla="*/ 2147483647 w 666"/>
                <a:gd name="T17" fmla="*/ 2147483647 h 406"/>
                <a:gd name="T18" fmla="*/ 2147483647 w 666"/>
                <a:gd name="T19" fmla="*/ 2147483647 h 406"/>
                <a:gd name="T20" fmla="*/ 2147483647 w 666"/>
                <a:gd name="T21" fmla="*/ 2147483647 h 406"/>
                <a:gd name="T22" fmla="*/ 2147483647 w 666"/>
                <a:gd name="T23" fmla="*/ 2147483647 h 406"/>
                <a:gd name="T24" fmla="*/ 0 w 666"/>
                <a:gd name="T25" fmla="*/ 2147483647 h 406"/>
                <a:gd name="T26" fmla="*/ 2147483647 w 666"/>
                <a:gd name="T27" fmla="*/ 2147483647 h 406"/>
                <a:gd name="T28" fmla="*/ 2147483647 w 666"/>
                <a:gd name="T29" fmla="*/ 2147483647 h 406"/>
                <a:gd name="T30" fmla="*/ 2147483647 w 666"/>
                <a:gd name="T31" fmla="*/ 2147483647 h 406"/>
                <a:gd name="T32" fmla="*/ 2147483647 w 666"/>
                <a:gd name="T33" fmla="*/ 2147483647 h 406"/>
                <a:gd name="T34" fmla="*/ 2147483647 w 666"/>
                <a:gd name="T35" fmla="*/ 2147483647 h 406"/>
                <a:gd name="T36" fmla="*/ 2147483647 w 666"/>
                <a:gd name="T37" fmla="*/ 2147483647 h 406"/>
                <a:gd name="T38" fmla="*/ 2147483647 w 666"/>
                <a:gd name="T39" fmla="*/ 2147483647 h 406"/>
                <a:gd name="T40" fmla="*/ 2147483647 w 666"/>
                <a:gd name="T41" fmla="*/ 2147483647 h 406"/>
                <a:gd name="T42" fmla="*/ 2147483647 w 666"/>
                <a:gd name="T43" fmla="*/ 2147483647 h 406"/>
                <a:gd name="T44" fmla="*/ 2147483647 w 666"/>
                <a:gd name="T45" fmla="*/ 2147483647 h 406"/>
                <a:gd name="T46" fmla="*/ 2147483647 w 666"/>
                <a:gd name="T47" fmla="*/ 2147483647 h 406"/>
                <a:gd name="T48" fmla="*/ 2147483647 w 666"/>
                <a:gd name="T49" fmla="*/ 2147483647 h 406"/>
                <a:gd name="T50" fmla="*/ 2147483647 w 666"/>
                <a:gd name="T51" fmla="*/ 2147483647 h 406"/>
                <a:gd name="T52" fmla="*/ 2147483647 w 666"/>
                <a:gd name="T53" fmla="*/ 2147483647 h 406"/>
                <a:gd name="T54" fmla="*/ 2147483647 w 666"/>
                <a:gd name="T55" fmla="*/ 2147483647 h 406"/>
                <a:gd name="T56" fmla="*/ 2147483647 w 666"/>
                <a:gd name="T57" fmla="*/ 2147483647 h 406"/>
                <a:gd name="T58" fmla="*/ 2147483647 w 666"/>
                <a:gd name="T59" fmla="*/ 2147483647 h 406"/>
                <a:gd name="T60" fmla="*/ 2147483647 w 666"/>
                <a:gd name="T61" fmla="*/ 2147483647 h 406"/>
                <a:gd name="T62" fmla="*/ 2147483647 w 666"/>
                <a:gd name="T63" fmla="*/ 2147483647 h 406"/>
                <a:gd name="T64" fmla="*/ 2147483647 w 666"/>
                <a:gd name="T65" fmla="*/ 2147483647 h 406"/>
                <a:gd name="T66" fmla="*/ 2147483647 w 666"/>
                <a:gd name="T67" fmla="*/ 2147483647 h 406"/>
                <a:gd name="T68" fmla="*/ 2147483647 w 666"/>
                <a:gd name="T69" fmla="*/ 2147483647 h 406"/>
                <a:gd name="T70" fmla="*/ 2147483647 w 666"/>
                <a:gd name="T71" fmla="*/ 2147483647 h 406"/>
                <a:gd name="T72" fmla="*/ 2147483647 w 666"/>
                <a:gd name="T73" fmla="*/ 2147483647 h 406"/>
                <a:gd name="T74" fmla="*/ 2147483647 w 666"/>
                <a:gd name="T75" fmla="*/ 2147483647 h 406"/>
                <a:gd name="T76" fmla="*/ 2147483647 w 666"/>
                <a:gd name="T77" fmla="*/ 2147483647 h 406"/>
                <a:gd name="T78" fmla="*/ 2147483647 w 666"/>
                <a:gd name="T79" fmla="*/ 2147483647 h 406"/>
                <a:gd name="T80" fmla="*/ 2147483647 w 666"/>
                <a:gd name="T81" fmla="*/ 2147483647 h 406"/>
                <a:gd name="T82" fmla="*/ 2147483647 w 666"/>
                <a:gd name="T83" fmla="*/ 2147483647 h 406"/>
                <a:gd name="T84" fmla="*/ 2147483647 w 666"/>
                <a:gd name="T85" fmla="*/ 2147483647 h 406"/>
                <a:gd name="T86" fmla="*/ 2147483647 w 666"/>
                <a:gd name="T87" fmla="*/ 2147483647 h 406"/>
                <a:gd name="T88" fmla="*/ 2147483647 w 666"/>
                <a:gd name="T89" fmla="*/ 2147483647 h 406"/>
                <a:gd name="T90" fmla="*/ 2147483647 w 666"/>
                <a:gd name="T91" fmla="*/ 2147483647 h 406"/>
                <a:gd name="T92" fmla="*/ 2147483647 w 666"/>
                <a:gd name="T93" fmla="*/ 2147483647 h 406"/>
                <a:gd name="T94" fmla="*/ 2147483647 w 666"/>
                <a:gd name="T95" fmla="*/ 2147483647 h 406"/>
                <a:gd name="T96" fmla="*/ 2147483647 w 666"/>
                <a:gd name="T97" fmla="*/ 2147483647 h 406"/>
                <a:gd name="T98" fmla="*/ 2147483647 w 666"/>
                <a:gd name="T99" fmla="*/ 2147483647 h 406"/>
                <a:gd name="T100" fmla="*/ 2147483647 w 666"/>
                <a:gd name="T101" fmla="*/ 2147483647 h 406"/>
                <a:gd name="T102" fmla="*/ 2147483647 w 666"/>
                <a:gd name="T103" fmla="*/ 2147483647 h 406"/>
                <a:gd name="T104" fmla="*/ 2147483647 w 666"/>
                <a:gd name="T105" fmla="*/ 2147483647 h 406"/>
                <a:gd name="T106" fmla="*/ 2147483647 w 666"/>
                <a:gd name="T107" fmla="*/ 2147483647 h 406"/>
                <a:gd name="T108" fmla="*/ 2147483647 w 666"/>
                <a:gd name="T109" fmla="*/ 2147483647 h 406"/>
                <a:gd name="T110" fmla="*/ 2147483647 w 666"/>
                <a:gd name="T111" fmla="*/ 2147483647 h 406"/>
                <a:gd name="T112" fmla="*/ 2147483647 w 666"/>
                <a:gd name="T113" fmla="*/ 2147483647 h 406"/>
                <a:gd name="T114" fmla="*/ 2147483647 w 666"/>
                <a:gd name="T115" fmla="*/ 2147483647 h 406"/>
                <a:gd name="T116" fmla="*/ 2147483647 w 666"/>
                <a:gd name="T117" fmla="*/ 2147483647 h 406"/>
                <a:gd name="T118" fmla="*/ 2147483647 w 666"/>
                <a:gd name="T119" fmla="*/ 2147483647 h 4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6"/>
                <a:gd name="T181" fmla="*/ 0 h 406"/>
                <a:gd name="T182" fmla="*/ 666 w 666"/>
                <a:gd name="T183" fmla="*/ 406 h 4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6" h="406">
                  <a:moveTo>
                    <a:pt x="87" y="283"/>
                  </a:moveTo>
                  <a:lnTo>
                    <a:pt x="66" y="295"/>
                  </a:lnTo>
                  <a:lnTo>
                    <a:pt x="58" y="295"/>
                  </a:lnTo>
                  <a:lnTo>
                    <a:pt x="49" y="289"/>
                  </a:lnTo>
                  <a:lnTo>
                    <a:pt x="71" y="214"/>
                  </a:lnTo>
                  <a:lnTo>
                    <a:pt x="72" y="214"/>
                  </a:lnTo>
                  <a:lnTo>
                    <a:pt x="76" y="205"/>
                  </a:lnTo>
                  <a:lnTo>
                    <a:pt x="76" y="202"/>
                  </a:lnTo>
                  <a:lnTo>
                    <a:pt x="74" y="201"/>
                  </a:lnTo>
                  <a:lnTo>
                    <a:pt x="66" y="202"/>
                  </a:lnTo>
                  <a:lnTo>
                    <a:pt x="62" y="202"/>
                  </a:lnTo>
                  <a:lnTo>
                    <a:pt x="61" y="199"/>
                  </a:lnTo>
                  <a:lnTo>
                    <a:pt x="61" y="195"/>
                  </a:lnTo>
                  <a:lnTo>
                    <a:pt x="58" y="192"/>
                  </a:lnTo>
                  <a:lnTo>
                    <a:pt x="52" y="195"/>
                  </a:lnTo>
                  <a:lnTo>
                    <a:pt x="52" y="193"/>
                  </a:lnTo>
                  <a:lnTo>
                    <a:pt x="53" y="191"/>
                  </a:lnTo>
                  <a:lnTo>
                    <a:pt x="45" y="175"/>
                  </a:lnTo>
                  <a:lnTo>
                    <a:pt x="40" y="167"/>
                  </a:lnTo>
                  <a:lnTo>
                    <a:pt x="29" y="146"/>
                  </a:lnTo>
                  <a:lnTo>
                    <a:pt x="20" y="141"/>
                  </a:lnTo>
                  <a:lnTo>
                    <a:pt x="9" y="127"/>
                  </a:lnTo>
                  <a:lnTo>
                    <a:pt x="16" y="124"/>
                  </a:lnTo>
                  <a:lnTo>
                    <a:pt x="10" y="118"/>
                  </a:lnTo>
                  <a:lnTo>
                    <a:pt x="11" y="104"/>
                  </a:lnTo>
                  <a:lnTo>
                    <a:pt x="0" y="81"/>
                  </a:lnTo>
                  <a:lnTo>
                    <a:pt x="0" y="79"/>
                  </a:lnTo>
                  <a:lnTo>
                    <a:pt x="3" y="62"/>
                  </a:lnTo>
                  <a:lnTo>
                    <a:pt x="7" y="42"/>
                  </a:lnTo>
                  <a:lnTo>
                    <a:pt x="7" y="39"/>
                  </a:lnTo>
                  <a:lnTo>
                    <a:pt x="13" y="10"/>
                  </a:lnTo>
                  <a:lnTo>
                    <a:pt x="14" y="1"/>
                  </a:lnTo>
                  <a:lnTo>
                    <a:pt x="14" y="0"/>
                  </a:lnTo>
                  <a:lnTo>
                    <a:pt x="85" y="11"/>
                  </a:lnTo>
                  <a:lnTo>
                    <a:pt x="121" y="17"/>
                  </a:lnTo>
                  <a:lnTo>
                    <a:pt x="222" y="33"/>
                  </a:lnTo>
                  <a:lnTo>
                    <a:pt x="273" y="40"/>
                  </a:lnTo>
                  <a:lnTo>
                    <a:pt x="300" y="43"/>
                  </a:lnTo>
                  <a:lnTo>
                    <a:pt x="342" y="49"/>
                  </a:lnTo>
                  <a:lnTo>
                    <a:pt x="370" y="52"/>
                  </a:lnTo>
                  <a:lnTo>
                    <a:pt x="438" y="59"/>
                  </a:lnTo>
                  <a:lnTo>
                    <a:pt x="494" y="65"/>
                  </a:lnTo>
                  <a:lnTo>
                    <a:pt x="553" y="69"/>
                  </a:lnTo>
                  <a:lnTo>
                    <a:pt x="611" y="74"/>
                  </a:lnTo>
                  <a:lnTo>
                    <a:pt x="666" y="78"/>
                  </a:lnTo>
                  <a:lnTo>
                    <a:pt x="665" y="98"/>
                  </a:lnTo>
                  <a:lnTo>
                    <a:pt x="665" y="104"/>
                  </a:lnTo>
                  <a:lnTo>
                    <a:pt x="665" y="107"/>
                  </a:lnTo>
                  <a:lnTo>
                    <a:pt x="663" y="117"/>
                  </a:lnTo>
                  <a:lnTo>
                    <a:pt x="663" y="127"/>
                  </a:lnTo>
                  <a:lnTo>
                    <a:pt x="662" y="147"/>
                  </a:lnTo>
                  <a:lnTo>
                    <a:pt x="662" y="157"/>
                  </a:lnTo>
                  <a:lnTo>
                    <a:pt x="662" y="167"/>
                  </a:lnTo>
                  <a:lnTo>
                    <a:pt x="660" y="178"/>
                  </a:lnTo>
                  <a:lnTo>
                    <a:pt x="659" y="206"/>
                  </a:lnTo>
                  <a:lnTo>
                    <a:pt x="659" y="208"/>
                  </a:lnTo>
                  <a:lnTo>
                    <a:pt x="659" y="212"/>
                  </a:lnTo>
                  <a:lnTo>
                    <a:pt x="657" y="228"/>
                  </a:lnTo>
                  <a:lnTo>
                    <a:pt x="656" y="258"/>
                  </a:lnTo>
                  <a:lnTo>
                    <a:pt x="655" y="267"/>
                  </a:lnTo>
                  <a:lnTo>
                    <a:pt x="655" y="276"/>
                  </a:lnTo>
                  <a:lnTo>
                    <a:pt x="655" y="279"/>
                  </a:lnTo>
                  <a:lnTo>
                    <a:pt x="653" y="296"/>
                  </a:lnTo>
                  <a:lnTo>
                    <a:pt x="653" y="299"/>
                  </a:lnTo>
                  <a:lnTo>
                    <a:pt x="652" y="312"/>
                  </a:lnTo>
                  <a:lnTo>
                    <a:pt x="652" y="323"/>
                  </a:lnTo>
                  <a:lnTo>
                    <a:pt x="652" y="329"/>
                  </a:lnTo>
                  <a:lnTo>
                    <a:pt x="650" y="339"/>
                  </a:lnTo>
                  <a:lnTo>
                    <a:pt x="649" y="380"/>
                  </a:lnTo>
                  <a:lnTo>
                    <a:pt x="649" y="383"/>
                  </a:lnTo>
                  <a:lnTo>
                    <a:pt x="647" y="402"/>
                  </a:lnTo>
                  <a:lnTo>
                    <a:pt x="646" y="402"/>
                  </a:lnTo>
                  <a:lnTo>
                    <a:pt x="607" y="399"/>
                  </a:lnTo>
                  <a:lnTo>
                    <a:pt x="601" y="399"/>
                  </a:lnTo>
                  <a:lnTo>
                    <a:pt x="590" y="397"/>
                  </a:lnTo>
                  <a:lnTo>
                    <a:pt x="587" y="397"/>
                  </a:lnTo>
                  <a:lnTo>
                    <a:pt x="539" y="393"/>
                  </a:lnTo>
                  <a:lnTo>
                    <a:pt x="535" y="393"/>
                  </a:lnTo>
                  <a:lnTo>
                    <a:pt x="533" y="393"/>
                  </a:lnTo>
                  <a:lnTo>
                    <a:pt x="527" y="393"/>
                  </a:lnTo>
                  <a:lnTo>
                    <a:pt x="520" y="393"/>
                  </a:lnTo>
                  <a:lnTo>
                    <a:pt x="519" y="393"/>
                  </a:lnTo>
                  <a:lnTo>
                    <a:pt x="477" y="389"/>
                  </a:lnTo>
                  <a:lnTo>
                    <a:pt x="470" y="387"/>
                  </a:lnTo>
                  <a:lnTo>
                    <a:pt x="423" y="383"/>
                  </a:lnTo>
                  <a:lnTo>
                    <a:pt x="405" y="381"/>
                  </a:lnTo>
                  <a:lnTo>
                    <a:pt x="397" y="380"/>
                  </a:lnTo>
                  <a:lnTo>
                    <a:pt x="390" y="380"/>
                  </a:lnTo>
                  <a:lnTo>
                    <a:pt x="383" y="378"/>
                  </a:lnTo>
                  <a:lnTo>
                    <a:pt x="361" y="377"/>
                  </a:lnTo>
                  <a:lnTo>
                    <a:pt x="354" y="376"/>
                  </a:lnTo>
                  <a:lnTo>
                    <a:pt x="315" y="371"/>
                  </a:lnTo>
                  <a:lnTo>
                    <a:pt x="312" y="371"/>
                  </a:lnTo>
                  <a:lnTo>
                    <a:pt x="303" y="370"/>
                  </a:lnTo>
                  <a:lnTo>
                    <a:pt x="280" y="368"/>
                  </a:lnTo>
                  <a:lnTo>
                    <a:pt x="243" y="363"/>
                  </a:lnTo>
                  <a:lnTo>
                    <a:pt x="240" y="390"/>
                  </a:lnTo>
                  <a:lnTo>
                    <a:pt x="237" y="403"/>
                  </a:lnTo>
                  <a:lnTo>
                    <a:pt x="237" y="406"/>
                  </a:lnTo>
                  <a:lnTo>
                    <a:pt x="235" y="404"/>
                  </a:lnTo>
                  <a:lnTo>
                    <a:pt x="233" y="403"/>
                  </a:lnTo>
                  <a:lnTo>
                    <a:pt x="228" y="390"/>
                  </a:lnTo>
                  <a:lnTo>
                    <a:pt x="221" y="380"/>
                  </a:lnTo>
                  <a:lnTo>
                    <a:pt x="215" y="383"/>
                  </a:lnTo>
                  <a:lnTo>
                    <a:pt x="212" y="389"/>
                  </a:lnTo>
                  <a:lnTo>
                    <a:pt x="212" y="397"/>
                  </a:lnTo>
                  <a:lnTo>
                    <a:pt x="205" y="394"/>
                  </a:lnTo>
                  <a:lnTo>
                    <a:pt x="176" y="393"/>
                  </a:lnTo>
                  <a:lnTo>
                    <a:pt x="169" y="389"/>
                  </a:lnTo>
                  <a:lnTo>
                    <a:pt x="162" y="393"/>
                  </a:lnTo>
                  <a:lnTo>
                    <a:pt x="153" y="394"/>
                  </a:lnTo>
                  <a:lnTo>
                    <a:pt x="140" y="390"/>
                  </a:lnTo>
                  <a:lnTo>
                    <a:pt x="133" y="394"/>
                  </a:lnTo>
                  <a:lnTo>
                    <a:pt x="134" y="399"/>
                  </a:lnTo>
                  <a:lnTo>
                    <a:pt x="133" y="400"/>
                  </a:lnTo>
                  <a:lnTo>
                    <a:pt x="124" y="391"/>
                  </a:lnTo>
                  <a:lnTo>
                    <a:pt x="120" y="365"/>
                  </a:lnTo>
                  <a:lnTo>
                    <a:pt x="104" y="354"/>
                  </a:lnTo>
                  <a:lnTo>
                    <a:pt x="105" y="344"/>
                  </a:lnTo>
                  <a:lnTo>
                    <a:pt x="87" y="28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39" name="MS"/>
            <p:cNvSpPr>
              <a:spLocks/>
            </p:cNvSpPr>
            <p:nvPr/>
          </p:nvSpPr>
          <p:spPr bwMode="auto">
            <a:xfrm>
              <a:off x="5311655" y="3458231"/>
              <a:ext cx="353905" cy="623467"/>
            </a:xfrm>
            <a:custGeom>
              <a:avLst/>
              <a:gdLst>
                <a:gd name="T0" fmla="*/ 2147483647 w 230"/>
                <a:gd name="T1" fmla="*/ 2147483647 h 404"/>
                <a:gd name="T2" fmla="*/ 2147483647 w 230"/>
                <a:gd name="T3" fmla="*/ 2147483647 h 404"/>
                <a:gd name="T4" fmla="*/ 2147483647 w 230"/>
                <a:gd name="T5" fmla="*/ 2147483647 h 404"/>
                <a:gd name="T6" fmla="*/ 2147483647 w 230"/>
                <a:gd name="T7" fmla="*/ 2147483647 h 404"/>
                <a:gd name="T8" fmla="*/ 2147483647 w 230"/>
                <a:gd name="T9" fmla="*/ 2147483647 h 404"/>
                <a:gd name="T10" fmla="*/ 2147483647 w 230"/>
                <a:gd name="T11" fmla="*/ 2147483647 h 404"/>
                <a:gd name="T12" fmla="*/ 2147483647 w 230"/>
                <a:gd name="T13" fmla="*/ 2147483647 h 404"/>
                <a:gd name="T14" fmla="*/ 2147483647 w 230"/>
                <a:gd name="T15" fmla="*/ 2147483647 h 404"/>
                <a:gd name="T16" fmla="*/ 2147483647 w 230"/>
                <a:gd name="T17" fmla="*/ 2147483647 h 404"/>
                <a:gd name="T18" fmla="*/ 2147483647 w 230"/>
                <a:gd name="T19" fmla="*/ 2147483647 h 404"/>
                <a:gd name="T20" fmla="*/ 2147483647 w 230"/>
                <a:gd name="T21" fmla="*/ 2147483647 h 404"/>
                <a:gd name="T22" fmla="*/ 2147483647 w 230"/>
                <a:gd name="T23" fmla="*/ 2147483647 h 404"/>
                <a:gd name="T24" fmla="*/ 2147483647 w 230"/>
                <a:gd name="T25" fmla="*/ 2147483647 h 404"/>
                <a:gd name="T26" fmla="*/ 2147483647 w 230"/>
                <a:gd name="T27" fmla="*/ 2147483647 h 404"/>
                <a:gd name="T28" fmla="*/ 2147483647 w 230"/>
                <a:gd name="T29" fmla="*/ 2147483647 h 404"/>
                <a:gd name="T30" fmla="*/ 2147483647 w 230"/>
                <a:gd name="T31" fmla="*/ 2147483647 h 404"/>
                <a:gd name="T32" fmla="*/ 2147483647 w 230"/>
                <a:gd name="T33" fmla="*/ 2147483647 h 404"/>
                <a:gd name="T34" fmla="*/ 2147483647 w 230"/>
                <a:gd name="T35" fmla="*/ 2147483647 h 404"/>
                <a:gd name="T36" fmla="*/ 2147483647 w 230"/>
                <a:gd name="T37" fmla="*/ 2147483647 h 404"/>
                <a:gd name="T38" fmla="*/ 2147483647 w 230"/>
                <a:gd name="T39" fmla="*/ 2147483647 h 404"/>
                <a:gd name="T40" fmla="*/ 2147483647 w 230"/>
                <a:gd name="T41" fmla="*/ 2147483647 h 404"/>
                <a:gd name="T42" fmla="*/ 2147483647 w 230"/>
                <a:gd name="T43" fmla="*/ 2147483647 h 404"/>
                <a:gd name="T44" fmla="*/ 2147483647 w 230"/>
                <a:gd name="T45" fmla="*/ 2147483647 h 404"/>
                <a:gd name="T46" fmla="*/ 2147483647 w 230"/>
                <a:gd name="T47" fmla="*/ 2147483647 h 404"/>
                <a:gd name="T48" fmla="*/ 2147483647 w 230"/>
                <a:gd name="T49" fmla="*/ 2147483647 h 404"/>
                <a:gd name="T50" fmla="*/ 2147483647 w 230"/>
                <a:gd name="T51" fmla="*/ 0 h 404"/>
                <a:gd name="T52" fmla="*/ 2147483647 w 230"/>
                <a:gd name="T53" fmla="*/ 2147483647 h 404"/>
                <a:gd name="T54" fmla="*/ 2147483647 w 230"/>
                <a:gd name="T55" fmla="*/ 2147483647 h 404"/>
                <a:gd name="T56" fmla="*/ 2147483647 w 230"/>
                <a:gd name="T57" fmla="*/ 2147483647 h 404"/>
                <a:gd name="T58" fmla="*/ 2147483647 w 230"/>
                <a:gd name="T59" fmla="*/ 2147483647 h 404"/>
                <a:gd name="T60" fmla="*/ 2147483647 w 230"/>
                <a:gd name="T61" fmla="*/ 2147483647 h 404"/>
                <a:gd name="T62" fmla="*/ 2147483647 w 230"/>
                <a:gd name="T63" fmla="*/ 2147483647 h 404"/>
                <a:gd name="T64" fmla="*/ 2147483647 w 230"/>
                <a:gd name="T65" fmla="*/ 2147483647 h 404"/>
                <a:gd name="T66" fmla="*/ 2147483647 w 230"/>
                <a:gd name="T67" fmla="*/ 2147483647 h 404"/>
                <a:gd name="T68" fmla="*/ 2147483647 w 230"/>
                <a:gd name="T69" fmla="*/ 2147483647 h 404"/>
                <a:gd name="T70" fmla="*/ 2147483647 w 230"/>
                <a:gd name="T71" fmla="*/ 2147483647 h 404"/>
                <a:gd name="T72" fmla="*/ 2147483647 w 230"/>
                <a:gd name="T73" fmla="*/ 2147483647 h 404"/>
                <a:gd name="T74" fmla="*/ 2147483647 w 230"/>
                <a:gd name="T75" fmla="*/ 2147483647 h 404"/>
                <a:gd name="T76" fmla="*/ 2147483647 w 230"/>
                <a:gd name="T77" fmla="*/ 2147483647 h 404"/>
                <a:gd name="T78" fmla="*/ 2147483647 w 230"/>
                <a:gd name="T79" fmla="*/ 2147483647 h 404"/>
                <a:gd name="T80" fmla="*/ 2147483647 w 230"/>
                <a:gd name="T81" fmla="*/ 2147483647 h 404"/>
                <a:gd name="T82" fmla="*/ 2147483647 w 230"/>
                <a:gd name="T83" fmla="*/ 2147483647 h 404"/>
                <a:gd name="T84" fmla="*/ 2147483647 w 230"/>
                <a:gd name="T85" fmla="*/ 2147483647 h 404"/>
                <a:gd name="T86" fmla="*/ 2147483647 w 230"/>
                <a:gd name="T87" fmla="*/ 2147483647 h 404"/>
                <a:gd name="T88" fmla="*/ 2147483647 w 230"/>
                <a:gd name="T89" fmla="*/ 2147483647 h 404"/>
                <a:gd name="T90" fmla="*/ 2147483647 w 230"/>
                <a:gd name="T91" fmla="*/ 2147483647 h 404"/>
                <a:gd name="T92" fmla="*/ 2147483647 w 230"/>
                <a:gd name="T93" fmla="*/ 2147483647 h 404"/>
                <a:gd name="T94" fmla="*/ 2147483647 w 230"/>
                <a:gd name="T95" fmla="*/ 2147483647 h 404"/>
                <a:gd name="T96" fmla="*/ 2147483647 w 230"/>
                <a:gd name="T97" fmla="*/ 2147483647 h 404"/>
                <a:gd name="T98" fmla="*/ 2147483647 w 230"/>
                <a:gd name="T99" fmla="*/ 2147483647 h 404"/>
                <a:gd name="T100" fmla="*/ 2147483647 w 230"/>
                <a:gd name="T101" fmla="*/ 2147483647 h 404"/>
                <a:gd name="T102" fmla="*/ 2147483647 w 230"/>
                <a:gd name="T103" fmla="*/ 2147483647 h 404"/>
                <a:gd name="T104" fmla="*/ 2147483647 w 230"/>
                <a:gd name="T105" fmla="*/ 2147483647 h 404"/>
                <a:gd name="T106" fmla="*/ 2147483647 w 230"/>
                <a:gd name="T107" fmla="*/ 2147483647 h 404"/>
                <a:gd name="T108" fmla="*/ 2147483647 w 230"/>
                <a:gd name="T109" fmla="*/ 2147483647 h 404"/>
                <a:gd name="T110" fmla="*/ 2147483647 w 230"/>
                <a:gd name="T111" fmla="*/ 2147483647 h 404"/>
                <a:gd name="T112" fmla="*/ 0 w 230"/>
                <a:gd name="T113" fmla="*/ 2147483647 h 404"/>
                <a:gd name="T114" fmla="*/ 2147483647 w 230"/>
                <a:gd name="T115" fmla="*/ 2147483647 h 404"/>
                <a:gd name="T116" fmla="*/ 2147483647 w 230"/>
                <a:gd name="T117" fmla="*/ 2147483647 h 4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0"/>
                <a:gd name="T178" fmla="*/ 0 h 404"/>
                <a:gd name="T179" fmla="*/ 230 w 230"/>
                <a:gd name="T180" fmla="*/ 404 h 4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0" h="404">
                  <a:moveTo>
                    <a:pt x="19" y="284"/>
                  </a:moveTo>
                  <a:lnTo>
                    <a:pt x="21" y="284"/>
                  </a:lnTo>
                  <a:lnTo>
                    <a:pt x="21" y="274"/>
                  </a:lnTo>
                  <a:lnTo>
                    <a:pt x="23" y="274"/>
                  </a:lnTo>
                  <a:lnTo>
                    <a:pt x="33" y="263"/>
                  </a:lnTo>
                  <a:lnTo>
                    <a:pt x="30" y="257"/>
                  </a:lnTo>
                  <a:lnTo>
                    <a:pt x="36" y="253"/>
                  </a:lnTo>
                  <a:lnTo>
                    <a:pt x="34" y="253"/>
                  </a:lnTo>
                  <a:lnTo>
                    <a:pt x="29" y="253"/>
                  </a:lnTo>
                  <a:lnTo>
                    <a:pt x="29" y="245"/>
                  </a:lnTo>
                  <a:lnTo>
                    <a:pt x="37" y="247"/>
                  </a:lnTo>
                  <a:lnTo>
                    <a:pt x="36" y="225"/>
                  </a:lnTo>
                  <a:lnTo>
                    <a:pt x="27" y="222"/>
                  </a:lnTo>
                  <a:lnTo>
                    <a:pt x="36" y="222"/>
                  </a:lnTo>
                  <a:lnTo>
                    <a:pt x="30" y="217"/>
                  </a:lnTo>
                  <a:lnTo>
                    <a:pt x="32" y="215"/>
                  </a:lnTo>
                  <a:lnTo>
                    <a:pt x="34" y="211"/>
                  </a:lnTo>
                  <a:lnTo>
                    <a:pt x="27" y="215"/>
                  </a:lnTo>
                  <a:lnTo>
                    <a:pt x="21" y="180"/>
                  </a:lnTo>
                  <a:lnTo>
                    <a:pt x="21" y="149"/>
                  </a:lnTo>
                  <a:lnTo>
                    <a:pt x="19" y="149"/>
                  </a:lnTo>
                  <a:lnTo>
                    <a:pt x="21" y="141"/>
                  </a:lnTo>
                  <a:lnTo>
                    <a:pt x="14" y="144"/>
                  </a:lnTo>
                  <a:lnTo>
                    <a:pt x="17" y="139"/>
                  </a:lnTo>
                  <a:lnTo>
                    <a:pt x="16" y="137"/>
                  </a:lnTo>
                  <a:lnTo>
                    <a:pt x="14" y="137"/>
                  </a:lnTo>
                  <a:lnTo>
                    <a:pt x="14" y="134"/>
                  </a:lnTo>
                  <a:lnTo>
                    <a:pt x="20" y="123"/>
                  </a:lnTo>
                  <a:lnTo>
                    <a:pt x="20" y="115"/>
                  </a:lnTo>
                  <a:lnTo>
                    <a:pt x="29" y="117"/>
                  </a:lnTo>
                  <a:lnTo>
                    <a:pt x="21" y="100"/>
                  </a:lnTo>
                  <a:lnTo>
                    <a:pt x="27" y="97"/>
                  </a:lnTo>
                  <a:lnTo>
                    <a:pt x="30" y="88"/>
                  </a:lnTo>
                  <a:lnTo>
                    <a:pt x="36" y="76"/>
                  </a:lnTo>
                  <a:lnTo>
                    <a:pt x="42" y="72"/>
                  </a:lnTo>
                  <a:lnTo>
                    <a:pt x="40" y="68"/>
                  </a:lnTo>
                  <a:lnTo>
                    <a:pt x="46" y="65"/>
                  </a:lnTo>
                  <a:lnTo>
                    <a:pt x="46" y="69"/>
                  </a:lnTo>
                  <a:lnTo>
                    <a:pt x="46" y="71"/>
                  </a:lnTo>
                  <a:lnTo>
                    <a:pt x="53" y="52"/>
                  </a:lnTo>
                  <a:lnTo>
                    <a:pt x="50" y="43"/>
                  </a:lnTo>
                  <a:lnTo>
                    <a:pt x="53" y="40"/>
                  </a:lnTo>
                  <a:lnTo>
                    <a:pt x="55" y="43"/>
                  </a:lnTo>
                  <a:lnTo>
                    <a:pt x="59" y="39"/>
                  </a:lnTo>
                  <a:lnTo>
                    <a:pt x="52" y="36"/>
                  </a:lnTo>
                  <a:lnTo>
                    <a:pt x="53" y="33"/>
                  </a:lnTo>
                  <a:lnTo>
                    <a:pt x="56" y="36"/>
                  </a:lnTo>
                  <a:lnTo>
                    <a:pt x="59" y="33"/>
                  </a:lnTo>
                  <a:lnTo>
                    <a:pt x="58" y="32"/>
                  </a:lnTo>
                  <a:lnTo>
                    <a:pt x="62" y="26"/>
                  </a:lnTo>
                  <a:lnTo>
                    <a:pt x="63" y="24"/>
                  </a:lnTo>
                  <a:lnTo>
                    <a:pt x="68" y="23"/>
                  </a:lnTo>
                  <a:lnTo>
                    <a:pt x="72" y="20"/>
                  </a:lnTo>
                  <a:lnTo>
                    <a:pt x="71" y="16"/>
                  </a:lnTo>
                  <a:lnTo>
                    <a:pt x="66" y="11"/>
                  </a:lnTo>
                  <a:lnTo>
                    <a:pt x="88" y="10"/>
                  </a:lnTo>
                  <a:lnTo>
                    <a:pt x="97" y="10"/>
                  </a:lnTo>
                  <a:lnTo>
                    <a:pt x="105" y="8"/>
                  </a:lnTo>
                  <a:lnTo>
                    <a:pt x="111" y="8"/>
                  </a:lnTo>
                  <a:lnTo>
                    <a:pt x="117" y="8"/>
                  </a:lnTo>
                  <a:lnTo>
                    <a:pt x="123" y="7"/>
                  </a:lnTo>
                  <a:lnTo>
                    <a:pt x="130" y="7"/>
                  </a:lnTo>
                  <a:lnTo>
                    <a:pt x="133" y="7"/>
                  </a:lnTo>
                  <a:lnTo>
                    <a:pt x="137" y="7"/>
                  </a:lnTo>
                  <a:lnTo>
                    <a:pt x="140" y="6"/>
                  </a:lnTo>
                  <a:lnTo>
                    <a:pt x="146" y="6"/>
                  </a:lnTo>
                  <a:lnTo>
                    <a:pt x="150" y="6"/>
                  </a:lnTo>
                  <a:lnTo>
                    <a:pt x="152" y="6"/>
                  </a:lnTo>
                  <a:lnTo>
                    <a:pt x="153" y="6"/>
                  </a:lnTo>
                  <a:lnTo>
                    <a:pt x="159" y="4"/>
                  </a:lnTo>
                  <a:lnTo>
                    <a:pt x="165" y="4"/>
                  </a:lnTo>
                  <a:lnTo>
                    <a:pt x="167" y="4"/>
                  </a:lnTo>
                  <a:lnTo>
                    <a:pt x="173" y="3"/>
                  </a:lnTo>
                  <a:lnTo>
                    <a:pt x="179" y="3"/>
                  </a:lnTo>
                  <a:lnTo>
                    <a:pt x="193" y="1"/>
                  </a:lnTo>
                  <a:lnTo>
                    <a:pt x="195" y="1"/>
                  </a:lnTo>
                  <a:lnTo>
                    <a:pt x="202" y="0"/>
                  </a:lnTo>
                  <a:lnTo>
                    <a:pt x="205" y="0"/>
                  </a:lnTo>
                  <a:lnTo>
                    <a:pt x="211" y="7"/>
                  </a:lnTo>
                  <a:lnTo>
                    <a:pt x="214" y="8"/>
                  </a:lnTo>
                  <a:lnTo>
                    <a:pt x="214" y="13"/>
                  </a:lnTo>
                  <a:lnTo>
                    <a:pt x="214" y="26"/>
                  </a:lnTo>
                  <a:lnTo>
                    <a:pt x="214" y="33"/>
                  </a:lnTo>
                  <a:lnTo>
                    <a:pt x="212" y="40"/>
                  </a:lnTo>
                  <a:lnTo>
                    <a:pt x="212" y="43"/>
                  </a:lnTo>
                  <a:lnTo>
                    <a:pt x="212" y="45"/>
                  </a:lnTo>
                  <a:lnTo>
                    <a:pt x="212" y="50"/>
                  </a:lnTo>
                  <a:lnTo>
                    <a:pt x="212" y="55"/>
                  </a:lnTo>
                  <a:lnTo>
                    <a:pt x="212" y="66"/>
                  </a:lnTo>
                  <a:lnTo>
                    <a:pt x="212" y="68"/>
                  </a:lnTo>
                  <a:lnTo>
                    <a:pt x="212" y="75"/>
                  </a:lnTo>
                  <a:lnTo>
                    <a:pt x="212" y="78"/>
                  </a:lnTo>
                  <a:lnTo>
                    <a:pt x="212" y="82"/>
                  </a:lnTo>
                  <a:lnTo>
                    <a:pt x="212" y="95"/>
                  </a:lnTo>
                  <a:lnTo>
                    <a:pt x="212" y="104"/>
                  </a:lnTo>
                  <a:lnTo>
                    <a:pt x="212" y="121"/>
                  </a:lnTo>
                  <a:lnTo>
                    <a:pt x="212" y="124"/>
                  </a:lnTo>
                  <a:lnTo>
                    <a:pt x="212" y="131"/>
                  </a:lnTo>
                  <a:lnTo>
                    <a:pt x="212" y="141"/>
                  </a:lnTo>
                  <a:lnTo>
                    <a:pt x="212" y="147"/>
                  </a:lnTo>
                  <a:lnTo>
                    <a:pt x="212" y="149"/>
                  </a:lnTo>
                  <a:lnTo>
                    <a:pt x="212" y="166"/>
                  </a:lnTo>
                  <a:lnTo>
                    <a:pt x="212" y="169"/>
                  </a:lnTo>
                  <a:lnTo>
                    <a:pt x="212" y="172"/>
                  </a:lnTo>
                  <a:lnTo>
                    <a:pt x="212" y="191"/>
                  </a:lnTo>
                  <a:lnTo>
                    <a:pt x="212" y="193"/>
                  </a:lnTo>
                  <a:lnTo>
                    <a:pt x="212" y="201"/>
                  </a:lnTo>
                  <a:lnTo>
                    <a:pt x="212" y="215"/>
                  </a:lnTo>
                  <a:lnTo>
                    <a:pt x="212" y="217"/>
                  </a:lnTo>
                  <a:lnTo>
                    <a:pt x="212" y="222"/>
                  </a:lnTo>
                  <a:lnTo>
                    <a:pt x="212" y="228"/>
                  </a:lnTo>
                  <a:lnTo>
                    <a:pt x="212" y="230"/>
                  </a:lnTo>
                  <a:lnTo>
                    <a:pt x="212" y="232"/>
                  </a:lnTo>
                  <a:lnTo>
                    <a:pt x="212" y="238"/>
                  </a:lnTo>
                  <a:lnTo>
                    <a:pt x="212" y="257"/>
                  </a:lnTo>
                  <a:lnTo>
                    <a:pt x="212" y="258"/>
                  </a:lnTo>
                  <a:lnTo>
                    <a:pt x="212" y="260"/>
                  </a:lnTo>
                  <a:lnTo>
                    <a:pt x="214" y="273"/>
                  </a:lnTo>
                  <a:lnTo>
                    <a:pt x="217" y="289"/>
                  </a:lnTo>
                  <a:lnTo>
                    <a:pt x="217" y="290"/>
                  </a:lnTo>
                  <a:lnTo>
                    <a:pt x="217" y="295"/>
                  </a:lnTo>
                  <a:lnTo>
                    <a:pt x="218" y="299"/>
                  </a:lnTo>
                  <a:lnTo>
                    <a:pt x="219" y="309"/>
                  </a:lnTo>
                  <a:lnTo>
                    <a:pt x="221" y="321"/>
                  </a:lnTo>
                  <a:lnTo>
                    <a:pt x="221" y="323"/>
                  </a:lnTo>
                  <a:lnTo>
                    <a:pt x="221" y="326"/>
                  </a:lnTo>
                  <a:lnTo>
                    <a:pt x="222" y="331"/>
                  </a:lnTo>
                  <a:lnTo>
                    <a:pt x="225" y="351"/>
                  </a:lnTo>
                  <a:lnTo>
                    <a:pt x="225" y="352"/>
                  </a:lnTo>
                  <a:lnTo>
                    <a:pt x="227" y="362"/>
                  </a:lnTo>
                  <a:lnTo>
                    <a:pt x="228" y="373"/>
                  </a:lnTo>
                  <a:lnTo>
                    <a:pt x="230" y="383"/>
                  </a:lnTo>
                  <a:lnTo>
                    <a:pt x="222" y="387"/>
                  </a:lnTo>
                  <a:lnTo>
                    <a:pt x="205" y="386"/>
                  </a:lnTo>
                  <a:lnTo>
                    <a:pt x="198" y="381"/>
                  </a:lnTo>
                  <a:lnTo>
                    <a:pt x="198" y="384"/>
                  </a:lnTo>
                  <a:lnTo>
                    <a:pt x="186" y="384"/>
                  </a:lnTo>
                  <a:lnTo>
                    <a:pt x="167" y="391"/>
                  </a:lnTo>
                  <a:lnTo>
                    <a:pt x="163" y="387"/>
                  </a:lnTo>
                  <a:lnTo>
                    <a:pt x="165" y="391"/>
                  </a:lnTo>
                  <a:lnTo>
                    <a:pt x="153" y="404"/>
                  </a:lnTo>
                  <a:lnTo>
                    <a:pt x="152" y="404"/>
                  </a:lnTo>
                  <a:lnTo>
                    <a:pt x="144" y="399"/>
                  </a:lnTo>
                  <a:lnTo>
                    <a:pt x="139" y="383"/>
                  </a:lnTo>
                  <a:lnTo>
                    <a:pt x="134" y="380"/>
                  </a:lnTo>
                  <a:lnTo>
                    <a:pt x="133" y="380"/>
                  </a:lnTo>
                  <a:lnTo>
                    <a:pt x="127" y="367"/>
                  </a:lnTo>
                  <a:lnTo>
                    <a:pt x="127" y="360"/>
                  </a:lnTo>
                  <a:lnTo>
                    <a:pt x="131" y="344"/>
                  </a:lnTo>
                  <a:lnTo>
                    <a:pt x="133" y="338"/>
                  </a:lnTo>
                  <a:lnTo>
                    <a:pt x="130" y="338"/>
                  </a:lnTo>
                  <a:lnTo>
                    <a:pt x="124" y="338"/>
                  </a:lnTo>
                  <a:lnTo>
                    <a:pt x="105" y="341"/>
                  </a:lnTo>
                  <a:lnTo>
                    <a:pt x="97" y="341"/>
                  </a:lnTo>
                  <a:lnTo>
                    <a:pt x="95" y="341"/>
                  </a:lnTo>
                  <a:lnTo>
                    <a:pt x="89" y="341"/>
                  </a:lnTo>
                  <a:lnTo>
                    <a:pt x="88" y="342"/>
                  </a:lnTo>
                  <a:lnTo>
                    <a:pt x="79" y="342"/>
                  </a:lnTo>
                  <a:lnTo>
                    <a:pt x="75" y="342"/>
                  </a:lnTo>
                  <a:lnTo>
                    <a:pt x="74" y="342"/>
                  </a:lnTo>
                  <a:lnTo>
                    <a:pt x="65" y="344"/>
                  </a:lnTo>
                  <a:lnTo>
                    <a:pt x="62" y="344"/>
                  </a:lnTo>
                  <a:lnTo>
                    <a:pt x="56" y="344"/>
                  </a:lnTo>
                  <a:lnTo>
                    <a:pt x="45" y="345"/>
                  </a:lnTo>
                  <a:lnTo>
                    <a:pt x="40" y="345"/>
                  </a:lnTo>
                  <a:lnTo>
                    <a:pt x="32" y="345"/>
                  </a:lnTo>
                  <a:lnTo>
                    <a:pt x="27" y="347"/>
                  </a:lnTo>
                  <a:lnTo>
                    <a:pt x="19" y="347"/>
                  </a:lnTo>
                  <a:lnTo>
                    <a:pt x="0" y="348"/>
                  </a:lnTo>
                  <a:lnTo>
                    <a:pt x="1" y="347"/>
                  </a:lnTo>
                  <a:lnTo>
                    <a:pt x="0" y="336"/>
                  </a:lnTo>
                  <a:lnTo>
                    <a:pt x="3" y="332"/>
                  </a:lnTo>
                  <a:lnTo>
                    <a:pt x="7" y="318"/>
                  </a:lnTo>
                  <a:lnTo>
                    <a:pt x="6" y="295"/>
                  </a:lnTo>
                  <a:lnTo>
                    <a:pt x="14" y="286"/>
                  </a:lnTo>
                  <a:lnTo>
                    <a:pt x="16" y="284"/>
                  </a:lnTo>
                  <a:lnTo>
                    <a:pt x="19" y="28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0" name="MO"/>
            <p:cNvSpPr>
              <a:spLocks/>
            </p:cNvSpPr>
            <p:nvPr/>
          </p:nvSpPr>
          <p:spPr bwMode="auto">
            <a:xfrm>
              <a:off x="4849336" y="2770786"/>
              <a:ext cx="670426" cy="579561"/>
            </a:xfrm>
            <a:custGeom>
              <a:avLst/>
              <a:gdLst>
                <a:gd name="T0" fmla="*/ 247 w 437"/>
                <a:gd name="T1" fmla="*/ 15 h 375"/>
                <a:gd name="T2" fmla="*/ 292 w 437"/>
                <a:gd name="T3" fmla="*/ 15 h 375"/>
                <a:gd name="T4" fmla="*/ 365 w 437"/>
                <a:gd name="T5" fmla="*/ 11 h 375"/>
                <a:gd name="T6" fmla="*/ 414 w 437"/>
                <a:gd name="T7" fmla="*/ 6 h 375"/>
                <a:gd name="T8" fmla="*/ 454 w 437"/>
                <a:gd name="T9" fmla="*/ 1 h 375"/>
                <a:gd name="T10" fmla="*/ 503 w 437"/>
                <a:gd name="T11" fmla="*/ 11 h 375"/>
                <a:gd name="T12" fmla="*/ 523 w 437"/>
                <a:gd name="T13" fmla="*/ 58 h 375"/>
                <a:gd name="T14" fmla="*/ 535 w 437"/>
                <a:gd name="T15" fmla="*/ 104 h 375"/>
                <a:gd name="T16" fmla="*/ 551 w 437"/>
                <a:gd name="T17" fmla="*/ 147 h 375"/>
                <a:gd name="T18" fmla="*/ 570 w 437"/>
                <a:gd name="T19" fmla="*/ 167 h 375"/>
                <a:gd name="T20" fmla="*/ 614 w 437"/>
                <a:gd name="T21" fmla="*/ 199 h 375"/>
                <a:gd name="T22" fmla="*/ 638 w 437"/>
                <a:gd name="T23" fmla="*/ 252 h 375"/>
                <a:gd name="T24" fmla="*/ 665 w 437"/>
                <a:gd name="T25" fmla="*/ 255 h 375"/>
                <a:gd name="T26" fmla="*/ 691 w 437"/>
                <a:gd name="T27" fmla="*/ 262 h 375"/>
                <a:gd name="T28" fmla="*/ 703 w 437"/>
                <a:gd name="T29" fmla="*/ 283 h 375"/>
                <a:gd name="T30" fmla="*/ 697 w 437"/>
                <a:gd name="T31" fmla="*/ 324 h 375"/>
                <a:gd name="T32" fmla="*/ 686 w 437"/>
                <a:gd name="T33" fmla="*/ 351 h 375"/>
                <a:gd name="T34" fmla="*/ 703 w 437"/>
                <a:gd name="T35" fmla="*/ 391 h 375"/>
                <a:gd name="T36" fmla="*/ 742 w 437"/>
                <a:gd name="T37" fmla="*/ 429 h 375"/>
                <a:gd name="T38" fmla="*/ 780 w 437"/>
                <a:gd name="T39" fmla="*/ 446 h 375"/>
                <a:gd name="T40" fmla="*/ 814 w 437"/>
                <a:gd name="T41" fmla="*/ 504 h 375"/>
                <a:gd name="T42" fmla="*/ 805 w 437"/>
                <a:gd name="T43" fmla="*/ 526 h 375"/>
                <a:gd name="T44" fmla="*/ 833 w 437"/>
                <a:gd name="T45" fmla="*/ 562 h 375"/>
                <a:gd name="T46" fmla="*/ 857 w 437"/>
                <a:gd name="T47" fmla="*/ 565 h 375"/>
                <a:gd name="T48" fmla="*/ 858 w 437"/>
                <a:gd name="T49" fmla="*/ 582 h 375"/>
                <a:gd name="T50" fmla="*/ 857 w 437"/>
                <a:gd name="T51" fmla="*/ 620 h 375"/>
                <a:gd name="T52" fmla="*/ 828 w 437"/>
                <a:gd name="T53" fmla="*/ 645 h 375"/>
                <a:gd name="T54" fmla="*/ 818 w 437"/>
                <a:gd name="T55" fmla="*/ 668 h 375"/>
                <a:gd name="T56" fmla="*/ 805 w 437"/>
                <a:gd name="T57" fmla="*/ 699 h 375"/>
                <a:gd name="T58" fmla="*/ 791 w 437"/>
                <a:gd name="T59" fmla="*/ 729 h 375"/>
                <a:gd name="T60" fmla="*/ 728 w 437"/>
                <a:gd name="T61" fmla="*/ 736 h 375"/>
                <a:gd name="T62" fmla="*/ 725 w 437"/>
                <a:gd name="T63" fmla="*/ 717 h 375"/>
                <a:gd name="T64" fmla="*/ 725 w 437"/>
                <a:gd name="T65" fmla="*/ 654 h 375"/>
                <a:gd name="T66" fmla="*/ 663 w 437"/>
                <a:gd name="T67" fmla="*/ 659 h 375"/>
                <a:gd name="T68" fmla="*/ 625 w 437"/>
                <a:gd name="T69" fmla="*/ 661 h 375"/>
                <a:gd name="T70" fmla="*/ 575 w 437"/>
                <a:gd name="T71" fmla="*/ 665 h 375"/>
                <a:gd name="T72" fmla="*/ 555 w 437"/>
                <a:gd name="T73" fmla="*/ 665 h 375"/>
                <a:gd name="T74" fmla="*/ 483 w 437"/>
                <a:gd name="T75" fmla="*/ 670 h 375"/>
                <a:gd name="T76" fmla="*/ 429 w 437"/>
                <a:gd name="T77" fmla="*/ 673 h 375"/>
                <a:gd name="T78" fmla="*/ 389 w 437"/>
                <a:gd name="T79" fmla="*/ 677 h 375"/>
                <a:gd name="T80" fmla="*/ 330 w 437"/>
                <a:gd name="T81" fmla="*/ 679 h 375"/>
                <a:gd name="T82" fmla="*/ 281 w 437"/>
                <a:gd name="T83" fmla="*/ 683 h 375"/>
                <a:gd name="T84" fmla="*/ 243 w 437"/>
                <a:gd name="T85" fmla="*/ 683 h 375"/>
                <a:gd name="T86" fmla="*/ 164 w 437"/>
                <a:gd name="T87" fmla="*/ 685 h 375"/>
                <a:gd name="T88" fmla="*/ 160 w 437"/>
                <a:gd name="T89" fmla="*/ 645 h 375"/>
                <a:gd name="T90" fmla="*/ 160 w 437"/>
                <a:gd name="T91" fmla="*/ 602 h 375"/>
                <a:gd name="T92" fmla="*/ 160 w 437"/>
                <a:gd name="T93" fmla="*/ 576 h 375"/>
                <a:gd name="T94" fmla="*/ 157 w 437"/>
                <a:gd name="T95" fmla="*/ 523 h 375"/>
                <a:gd name="T96" fmla="*/ 155 w 437"/>
                <a:gd name="T97" fmla="*/ 453 h 375"/>
                <a:gd name="T98" fmla="*/ 155 w 437"/>
                <a:gd name="T99" fmla="*/ 401 h 375"/>
                <a:gd name="T100" fmla="*/ 152 w 437"/>
                <a:gd name="T101" fmla="*/ 338 h 375"/>
                <a:gd name="T102" fmla="*/ 152 w 437"/>
                <a:gd name="T103" fmla="*/ 293 h 375"/>
                <a:gd name="T104" fmla="*/ 148 w 437"/>
                <a:gd name="T105" fmla="*/ 252 h 375"/>
                <a:gd name="T106" fmla="*/ 114 w 437"/>
                <a:gd name="T107" fmla="*/ 233 h 375"/>
                <a:gd name="T108" fmla="*/ 93 w 437"/>
                <a:gd name="T109" fmla="*/ 199 h 375"/>
                <a:gd name="T110" fmla="*/ 114 w 437"/>
                <a:gd name="T111" fmla="*/ 161 h 375"/>
                <a:gd name="T112" fmla="*/ 94 w 437"/>
                <a:gd name="T113" fmla="*/ 136 h 375"/>
                <a:gd name="T114" fmla="*/ 35 w 437"/>
                <a:gd name="T115" fmla="*/ 79 h 375"/>
                <a:gd name="T116" fmla="*/ 10 w 437"/>
                <a:gd name="T117" fmla="*/ 34 h 375"/>
                <a:gd name="T118" fmla="*/ 31 w 437"/>
                <a:gd name="T119" fmla="*/ 25 h 375"/>
                <a:gd name="T120" fmla="*/ 94 w 437"/>
                <a:gd name="T121" fmla="*/ 21 h 375"/>
                <a:gd name="T122" fmla="*/ 155 w 437"/>
                <a:gd name="T123" fmla="*/ 21 h 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7"/>
                <a:gd name="T187" fmla="*/ 0 h 375"/>
                <a:gd name="T188" fmla="*/ 437 w 437"/>
                <a:gd name="T189" fmla="*/ 375 h 3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7" h="375">
                  <a:moveTo>
                    <a:pt x="94" y="11"/>
                  </a:moveTo>
                  <a:lnTo>
                    <a:pt x="109" y="10"/>
                  </a:lnTo>
                  <a:lnTo>
                    <a:pt x="123" y="8"/>
                  </a:lnTo>
                  <a:lnTo>
                    <a:pt x="125" y="8"/>
                  </a:lnTo>
                  <a:lnTo>
                    <a:pt x="136" y="8"/>
                  </a:lnTo>
                  <a:lnTo>
                    <a:pt x="141" y="8"/>
                  </a:lnTo>
                  <a:lnTo>
                    <a:pt x="143" y="8"/>
                  </a:lnTo>
                  <a:lnTo>
                    <a:pt x="148" y="8"/>
                  </a:lnTo>
                  <a:lnTo>
                    <a:pt x="155" y="7"/>
                  </a:lnTo>
                  <a:lnTo>
                    <a:pt x="165" y="7"/>
                  </a:lnTo>
                  <a:lnTo>
                    <a:pt x="171" y="6"/>
                  </a:lnTo>
                  <a:lnTo>
                    <a:pt x="185" y="6"/>
                  </a:lnTo>
                  <a:lnTo>
                    <a:pt x="188" y="6"/>
                  </a:lnTo>
                  <a:lnTo>
                    <a:pt x="193" y="4"/>
                  </a:lnTo>
                  <a:lnTo>
                    <a:pt x="201" y="4"/>
                  </a:lnTo>
                  <a:lnTo>
                    <a:pt x="210" y="3"/>
                  </a:lnTo>
                  <a:lnTo>
                    <a:pt x="217" y="3"/>
                  </a:lnTo>
                  <a:lnTo>
                    <a:pt x="221" y="3"/>
                  </a:lnTo>
                  <a:lnTo>
                    <a:pt x="229" y="1"/>
                  </a:lnTo>
                  <a:lnTo>
                    <a:pt x="230" y="1"/>
                  </a:lnTo>
                  <a:lnTo>
                    <a:pt x="236" y="1"/>
                  </a:lnTo>
                  <a:lnTo>
                    <a:pt x="249" y="0"/>
                  </a:lnTo>
                  <a:lnTo>
                    <a:pt x="249" y="1"/>
                  </a:lnTo>
                  <a:lnTo>
                    <a:pt x="255" y="6"/>
                  </a:lnTo>
                  <a:lnTo>
                    <a:pt x="263" y="16"/>
                  </a:lnTo>
                  <a:lnTo>
                    <a:pt x="269" y="17"/>
                  </a:lnTo>
                  <a:lnTo>
                    <a:pt x="268" y="19"/>
                  </a:lnTo>
                  <a:lnTo>
                    <a:pt x="265" y="29"/>
                  </a:lnTo>
                  <a:lnTo>
                    <a:pt x="265" y="33"/>
                  </a:lnTo>
                  <a:lnTo>
                    <a:pt x="265" y="39"/>
                  </a:lnTo>
                  <a:lnTo>
                    <a:pt x="268" y="49"/>
                  </a:lnTo>
                  <a:lnTo>
                    <a:pt x="271" y="53"/>
                  </a:lnTo>
                  <a:lnTo>
                    <a:pt x="269" y="59"/>
                  </a:lnTo>
                  <a:lnTo>
                    <a:pt x="275" y="65"/>
                  </a:lnTo>
                  <a:lnTo>
                    <a:pt x="275" y="69"/>
                  </a:lnTo>
                  <a:lnTo>
                    <a:pt x="279" y="75"/>
                  </a:lnTo>
                  <a:lnTo>
                    <a:pt x="282" y="76"/>
                  </a:lnTo>
                  <a:lnTo>
                    <a:pt x="282" y="78"/>
                  </a:lnTo>
                  <a:lnTo>
                    <a:pt x="288" y="81"/>
                  </a:lnTo>
                  <a:lnTo>
                    <a:pt x="289" y="85"/>
                  </a:lnTo>
                  <a:lnTo>
                    <a:pt x="292" y="85"/>
                  </a:lnTo>
                  <a:lnTo>
                    <a:pt x="299" y="95"/>
                  </a:lnTo>
                  <a:lnTo>
                    <a:pt x="304" y="97"/>
                  </a:lnTo>
                  <a:lnTo>
                    <a:pt x="311" y="101"/>
                  </a:lnTo>
                  <a:lnTo>
                    <a:pt x="317" y="107"/>
                  </a:lnTo>
                  <a:lnTo>
                    <a:pt x="318" y="110"/>
                  </a:lnTo>
                  <a:lnTo>
                    <a:pt x="321" y="118"/>
                  </a:lnTo>
                  <a:lnTo>
                    <a:pt x="323" y="128"/>
                  </a:lnTo>
                  <a:lnTo>
                    <a:pt x="324" y="134"/>
                  </a:lnTo>
                  <a:lnTo>
                    <a:pt x="330" y="139"/>
                  </a:lnTo>
                  <a:lnTo>
                    <a:pt x="331" y="139"/>
                  </a:lnTo>
                  <a:lnTo>
                    <a:pt x="337" y="130"/>
                  </a:lnTo>
                  <a:lnTo>
                    <a:pt x="341" y="131"/>
                  </a:lnTo>
                  <a:lnTo>
                    <a:pt x="344" y="133"/>
                  </a:lnTo>
                  <a:lnTo>
                    <a:pt x="349" y="133"/>
                  </a:lnTo>
                  <a:lnTo>
                    <a:pt x="350" y="133"/>
                  </a:lnTo>
                  <a:lnTo>
                    <a:pt x="359" y="137"/>
                  </a:lnTo>
                  <a:lnTo>
                    <a:pt x="359" y="141"/>
                  </a:lnTo>
                  <a:lnTo>
                    <a:pt x="359" y="143"/>
                  </a:lnTo>
                  <a:lnTo>
                    <a:pt x="356" y="144"/>
                  </a:lnTo>
                  <a:lnTo>
                    <a:pt x="356" y="147"/>
                  </a:lnTo>
                  <a:lnTo>
                    <a:pt x="356" y="154"/>
                  </a:lnTo>
                  <a:lnTo>
                    <a:pt x="356" y="157"/>
                  </a:lnTo>
                  <a:lnTo>
                    <a:pt x="353" y="165"/>
                  </a:lnTo>
                  <a:lnTo>
                    <a:pt x="351" y="165"/>
                  </a:lnTo>
                  <a:lnTo>
                    <a:pt x="351" y="166"/>
                  </a:lnTo>
                  <a:lnTo>
                    <a:pt x="351" y="167"/>
                  </a:lnTo>
                  <a:lnTo>
                    <a:pt x="347" y="178"/>
                  </a:lnTo>
                  <a:lnTo>
                    <a:pt x="347" y="189"/>
                  </a:lnTo>
                  <a:lnTo>
                    <a:pt x="347" y="191"/>
                  </a:lnTo>
                  <a:lnTo>
                    <a:pt x="354" y="198"/>
                  </a:lnTo>
                  <a:lnTo>
                    <a:pt x="356" y="199"/>
                  </a:lnTo>
                  <a:lnTo>
                    <a:pt x="357" y="201"/>
                  </a:lnTo>
                  <a:lnTo>
                    <a:pt x="363" y="204"/>
                  </a:lnTo>
                  <a:lnTo>
                    <a:pt x="372" y="211"/>
                  </a:lnTo>
                  <a:lnTo>
                    <a:pt x="376" y="218"/>
                  </a:lnTo>
                  <a:lnTo>
                    <a:pt x="380" y="217"/>
                  </a:lnTo>
                  <a:lnTo>
                    <a:pt x="385" y="217"/>
                  </a:lnTo>
                  <a:lnTo>
                    <a:pt x="393" y="222"/>
                  </a:lnTo>
                  <a:lnTo>
                    <a:pt x="395" y="227"/>
                  </a:lnTo>
                  <a:lnTo>
                    <a:pt x="406" y="237"/>
                  </a:lnTo>
                  <a:lnTo>
                    <a:pt x="405" y="240"/>
                  </a:lnTo>
                  <a:lnTo>
                    <a:pt x="405" y="241"/>
                  </a:lnTo>
                  <a:lnTo>
                    <a:pt x="412" y="256"/>
                  </a:lnTo>
                  <a:lnTo>
                    <a:pt x="411" y="260"/>
                  </a:lnTo>
                  <a:lnTo>
                    <a:pt x="409" y="260"/>
                  </a:lnTo>
                  <a:lnTo>
                    <a:pt x="408" y="261"/>
                  </a:lnTo>
                  <a:lnTo>
                    <a:pt x="408" y="267"/>
                  </a:lnTo>
                  <a:lnTo>
                    <a:pt x="409" y="267"/>
                  </a:lnTo>
                  <a:lnTo>
                    <a:pt x="411" y="267"/>
                  </a:lnTo>
                  <a:lnTo>
                    <a:pt x="418" y="283"/>
                  </a:lnTo>
                  <a:lnTo>
                    <a:pt x="422" y="286"/>
                  </a:lnTo>
                  <a:lnTo>
                    <a:pt x="425" y="286"/>
                  </a:lnTo>
                  <a:lnTo>
                    <a:pt x="425" y="280"/>
                  </a:lnTo>
                  <a:lnTo>
                    <a:pt x="432" y="286"/>
                  </a:lnTo>
                  <a:lnTo>
                    <a:pt x="434" y="287"/>
                  </a:lnTo>
                  <a:lnTo>
                    <a:pt x="437" y="289"/>
                  </a:lnTo>
                  <a:lnTo>
                    <a:pt x="437" y="290"/>
                  </a:lnTo>
                  <a:lnTo>
                    <a:pt x="435" y="295"/>
                  </a:lnTo>
                  <a:lnTo>
                    <a:pt x="435" y="296"/>
                  </a:lnTo>
                  <a:lnTo>
                    <a:pt x="435" y="303"/>
                  </a:lnTo>
                  <a:lnTo>
                    <a:pt x="437" y="306"/>
                  </a:lnTo>
                  <a:lnTo>
                    <a:pt x="432" y="306"/>
                  </a:lnTo>
                  <a:lnTo>
                    <a:pt x="434" y="315"/>
                  </a:lnTo>
                  <a:lnTo>
                    <a:pt x="430" y="322"/>
                  </a:lnTo>
                  <a:lnTo>
                    <a:pt x="424" y="316"/>
                  </a:lnTo>
                  <a:lnTo>
                    <a:pt x="421" y="318"/>
                  </a:lnTo>
                  <a:lnTo>
                    <a:pt x="419" y="328"/>
                  </a:lnTo>
                  <a:lnTo>
                    <a:pt x="415" y="329"/>
                  </a:lnTo>
                  <a:lnTo>
                    <a:pt x="414" y="322"/>
                  </a:lnTo>
                  <a:lnTo>
                    <a:pt x="411" y="329"/>
                  </a:lnTo>
                  <a:lnTo>
                    <a:pt x="414" y="339"/>
                  </a:lnTo>
                  <a:lnTo>
                    <a:pt x="412" y="342"/>
                  </a:lnTo>
                  <a:lnTo>
                    <a:pt x="414" y="349"/>
                  </a:lnTo>
                  <a:lnTo>
                    <a:pt x="402" y="351"/>
                  </a:lnTo>
                  <a:lnTo>
                    <a:pt x="408" y="355"/>
                  </a:lnTo>
                  <a:lnTo>
                    <a:pt x="411" y="360"/>
                  </a:lnTo>
                  <a:lnTo>
                    <a:pt x="408" y="361"/>
                  </a:lnTo>
                  <a:lnTo>
                    <a:pt x="402" y="371"/>
                  </a:lnTo>
                  <a:lnTo>
                    <a:pt x="401" y="371"/>
                  </a:lnTo>
                  <a:lnTo>
                    <a:pt x="391" y="373"/>
                  </a:lnTo>
                  <a:lnTo>
                    <a:pt x="388" y="373"/>
                  </a:lnTo>
                  <a:lnTo>
                    <a:pt x="373" y="374"/>
                  </a:lnTo>
                  <a:lnTo>
                    <a:pt x="369" y="374"/>
                  </a:lnTo>
                  <a:lnTo>
                    <a:pt x="366" y="374"/>
                  </a:lnTo>
                  <a:lnTo>
                    <a:pt x="360" y="375"/>
                  </a:lnTo>
                  <a:lnTo>
                    <a:pt x="365" y="364"/>
                  </a:lnTo>
                  <a:lnTo>
                    <a:pt x="367" y="364"/>
                  </a:lnTo>
                  <a:lnTo>
                    <a:pt x="370" y="357"/>
                  </a:lnTo>
                  <a:lnTo>
                    <a:pt x="375" y="352"/>
                  </a:lnTo>
                  <a:lnTo>
                    <a:pt x="372" y="332"/>
                  </a:lnTo>
                  <a:lnTo>
                    <a:pt x="367" y="332"/>
                  </a:lnTo>
                  <a:lnTo>
                    <a:pt x="366" y="332"/>
                  </a:lnTo>
                  <a:lnTo>
                    <a:pt x="362" y="334"/>
                  </a:lnTo>
                  <a:lnTo>
                    <a:pt x="344" y="334"/>
                  </a:lnTo>
                  <a:lnTo>
                    <a:pt x="336" y="335"/>
                  </a:lnTo>
                  <a:lnTo>
                    <a:pt x="334" y="335"/>
                  </a:lnTo>
                  <a:lnTo>
                    <a:pt x="331" y="335"/>
                  </a:lnTo>
                  <a:lnTo>
                    <a:pt x="325" y="335"/>
                  </a:lnTo>
                  <a:lnTo>
                    <a:pt x="317" y="336"/>
                  </a:lnTo>
                  <a:lnTo>
                    <a:pt x="308" y="336"/>
                  </a:lnTo>
                  <a:lnTo>
                    <a:pt x="304" y="336"/>
                  </a:lnTo>
                  <a:lnTo>
                    <a:pt x="301" y="338"/>
                  </a:lnTo>
                  <a:lnTo>
                    <a:pt x="291" y="338"/>
                  </a:lnTo>
                  <a:lnTo>
                    <a:pt x="289" y="338"/>
                  </a:lnTo>
                  <a:lnTo>
                    <a:pt x="288" y="338"/>
                  </a:lnTo>
                  <a:lnTo>
                    <a:pt x="285" y="338"/>
                  </a:lnTo>
                  <a:lnTo>
                    <a:pt x="281" y="338"/>
                  </a:lnTo>
                  <a:lnTo>
                    <a:pt x="273" y="339"/>
                  </a:lnTo>
                  <a:lnTo>
                    <a:pt x="268" y="339"/>
                  </a:lnTo>
                  <a:lnTo>
                    <a:pt x="252" y="341"/>
                  </a:lnTo>
                  <a:lnTo>
                    <a:pt x="245" y="341"/>
                  </a:lnTo>
                  <a:lnTo>
                    <a:pt x="242" y="341"/>
                  </a:lnTo>
                  <a:lnTo>
                    <a:pt x="227" y="342"/>
                  </a:lnTo>
                  <a:lnTo>
                    <a:pt x="224" y="342"/>
                  </a:lnTo>
                  <a:lnTo>
                    <a:pt x="217" y="342"/>
                  </a:lnTo>
                  <a:lnTo>
                    <a:pt x="206" y="344"/>
                  </a:lnTo>
                  <a:lnTo>
                    <a:pt x="204" y="344"/>
                  </a:lnTo>
                  <a:lnTo>
                    <a:pt x="203" y="344"/>
                  </a:lnTo>
                  <a:lnTo>
                    <a:pt x="197" y="344"/>
                  </a:lnTo>
                  <a:lnTo>
                    <a:pt x="184" y="344"/>
                  </a:lnTo>
                  <a:lnTo>
                    <a:pt x="178" y="344"/>
                  </a:lnTo>
                  <a:lnTo>
                    <a:pt x="168" y="345"/>
                  </a:lnTo>
                  <a:lnTo>
                    <a:pt x="167" y="345"/>
                  </a:lnTo>
                  <a:lnTo>
                    <a:pt x="164" y="345"/>
                  </a:lnTo>
                  <a:lnTo>
                    <a:pt x="159" y="345"/>
                  </a:lnTo>
                  <a:lnTo>
                    <a:pt x="149" y="345"/>
                  </a:lnTo>
                  <a:lnTo>
                    <a:pt x="142" y="347"/>
                  </a:lnTo>
                  <a:lnTo>
                    <a:pt x="136" y="347"/>
                  </a:lnTo>
                  <a:lnTo>
                    <a:pt x="130" y="347"/>
                  </a:lnTo>
                  <a:lnTo>
                    <a:pt x="127" y="347"/>
                  </a:lnTo>
                  <a:lnTo>
                    <a:pt x="123" y="347"/>
                  </a:lnTo>
                  <a:lnTo>
                    <a:pt x="117" y="347"/>
                  </a:lnTo>
                  <a:lnTo>
                    <a:pt x="99" y="348"/>
                  </a:lnTo>
                  <a:lnTo>
                    <a:pt x="90" y="348"/>
                  </a:lnTo>
                  <a:lnTo>
                    <a:pt x="83" y="348"/>
                  </a:lnTo>
                  <a:lnTo>
                    <a:pt x="83" y="339"/>
                  </a:lnTo>
                  <a:lnTo>
                    <a:pt x="83" y="336"/>
                  </a:lnTo>
                  <a:lnTo>
                    <a:pt x="81" y="334"/>
                  </a:lnTo>
                  <a:lnTo>
                    <a:pt x="81" y="328"/>
                  </a:lnTo>
                  <a:lnTo>
                    <a:pt x="81" y="326"/>
                  </a:lnTo>
                  <a:lnTo>
                    <a:pt x="81" y="318"/>
                  </a:lnTo>
                  <a:lnTo>
                    <a:pt x="81" y="310"/>
                  </a:lnTo>
                  <a:lnTo>
                    <a:pt x="81" y="306"/>
                  </a:lnTo>
                  <a:lnTo>
                    <a:pt x="81" y="305"/>
                  </a:lnTo>
                  <a:lnTo>
                    <a:pt x="81" y="302"/>
                  </a:lnTo>
                  <a:lnTo>
                    <a:pt x="81" y="299"/>
                  </a:lnTo>
                  <a:lnTo>
                    <a:pt x="81" y="293"/>
                  </a:lnTo>
                  <a:lnTo>
                    <a:pt x="80" y="279"/>
                  </a:lnTo>
                  <a:lnTo>
                    <a:pt x="80" y="277"/>
                  </a:lnTo>
                  <a:lnTo>
                    <a:pt x="80" y="276"/>
                  </a:lnTo>
                  <a:lnTo>
                    <a:pt x="80" y="266"/>
                  </a:lnTo>
                  <a:lnTo>
                    <a:pt x="80" y="253"/>
                  </a:lnTo>
                  <a:lnTo>
                    <a:pt x="80" y="251"/>
                  </a:lnTo>
                  <a:lnTo>
                    <a:pt x="78" y="241"/>
                  </a:lnTo>
                  <a:lnTo>
                    <a:pt x="78" y="230"/>
                  </a:lnTo>
                  <a:lnTo>
                    <a:pt x="78" y="221"/>
                  </a:lnTo>
                  <a:lnTo>
                    <a:pt x="78" y="219"/>
                  </a:lnTo>
                  <a:lnTo>
                    <a:pt x="78" y="212"/>
                  </a:lnTo>
                  <a:lnTo>
                    <a:pt x="78" y="204"/>
                  </a:lnTo>
                  <a:lnTo>
                    <a:pt x="77" y="192"/>
                  </a:lnTo>
                  <a:lnTo>
                    <a:pt x="77" y="185"/>
                  </a:lnTo>
                  <a:lnTo>
                    <a:pt x="77" y="183"/>
                  </a:lnTo>
                  <a:lnTo>
                    <a:pt x="77" y="172"/>
                  </a:lnTo>
                  <a:lnTo>
                    <a:pt x="77" y="163"/>
                  </a:lnTo>
                  <a:lnTo>
                    <a:pt x="77" y="162"/>
                  </a:lnTo>
                  <a:lnTo>
                    <a:pt x="77" y="154"/>
                  </a:lnTo>
                  <a:lnTo>
                    <a:pt x="77" y="149"/>
                  </a:lnTo>
                  <a:lnTo>
                    <a:pt x="77" y="143"/>
                  </a:lnTo>
                  <a:lnTo>
                    <a:pt x="75" y="137"/>
                  </a:lnTo>
                  <a:lnTo>
                    <a:pt x="75" y="131"/>
                  </a:lnTo>
                  <a:lnTo>
                    <a:pt x="75" y="128"/>
                  </a:lnTo>
                  <a:lnTo>
                    <a:pt x="74" y="128"/>
                  </a:lnTo>
                  <a:lnTo>
                    <a:pt x="67" y="127"/>
                  </a:lnTo>
                  <a:lnTo>
                    <a:pt x="65" y="126"/>
                  </a:lnTo>
                  <a:lnTo>
                    <a:pt x="58" y="118"/>
                  </a:lnTo>
                  <a:lnTo>
                    <a:pt x="58" y="111"/>
                  </a:lnTo>
                  <a:lnTo>
                    <a:pt x="52" y="107"/>
                  </a:lnTo>
                  <a:lnTo>
                    <a:pt x="49" y="105"/>
                  </a:lnTo>
                  <a:lnTo>
                    <a:pt x="47" y="101"/>
                  </a:lnTo>
                  <a:lnTo>
                    <a:pt x="44" y="98"/>
                  </a:lnTo>
                  <a:lnTo>
                    <a:pt x="47" y="91"/>
                  </a:lnTo>
                  <a:lnTo>
                    <a:pt x="49" y="87"/>
                  </a:lnTo>
                  <a:lnTo>
                    <a:pt x="58" y="82"/>
                  </a:lnTo>
                  <a:lnTo>
                    <a:pt x="57" y="74"/>
                  </a:lnTo>
                  <a:lnTo>
                    <a:pt x="54" y="69"/>
                  </a:lnTo>
                  <a:lnTo>
                    <a:pt x="49" y="68"/>
                  </a:lnTo>
                  <a:lnTo>
                    <a:pt x="48" y="69"/>
                  </a:lnTo>
                  <a:lnTo>
                    <a:pt x="42" y="71"/>
                  </a:lnTo>
                  <a:lnTo>
                    <a:pt x="31" y="61"/>
                  </a:lnTo>
                  <a:lnTo>
                    <a:pt x="26" y="58"/>
                  </a:lnTo>
                  <a:lnTo>
                    <a:pt x="18" y="40"/>
                  </a:lnTo>
                  <a:lnTo>
                    <a:pt x="15" y="39"/>
                  </a:lnTo>
                  <a:lnTo>
                    <a:pt x="9" y="34"/>
                  </a:lnTo>
                  <a:lnTo>
                    <a:pt x="6" y="14"/>
                  </a:lnTo>
                  <a:lnTo>
                    <a:pt x="5" y="17"/>
                  </a:lnTo>
                  <a:lnTo>
                    <a:pt x="2" y="17"/>
                  </a:lnTo>
                  <a:lnTo>
                    <a:pt x="0" y="13"/>
                  </a:lnTo>
                  <a:lnTo>
                    <a:pt x="2" y="13"/>
                  </a:lnTo>
                  <a:lnTo>
                    <a:pt x="16" y="13"/>
                  </a:lnTo>
                  <a:lnTo>
                    <a:pt x="25" y="13"/>
                  </a:lnTo>
                  <a:lnTo>
                    <a:pt x="32" y="13"/>
                  </a:lnTo>
                  <a:lnTo>
                    <a:pt x="35" y="13"/>
                  </a:lnTo>
                  <a:lnTo>
                    <a:pt x="48" y="11"/>
                  </a:lnTo>
                  <a:lnTo>
                    <a:pt x="52" y="11"/>
                  </a:lnTo>
                  <a:lnTo>
                    <a:pt x="62" y="11"/>
                  </a:lnTo>
                  <a:lnTo>
                    <a:pt x="70" y="11"/>
                  </a:lnTo>
                  <a:lnTo>
                    <a:pt x="78" y="11"/>
                  </a:lnTo>
                  <a:lnTo>
                    <a:pt x="80" y="11"/>
                  </a:lnTo>
                  <a:lnTo>
                    <a:pt x="94" y="11"/>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1" name="MN"/>
            <p:cNvSpPr>
              <a:spLocks/>
            </p:cNvSpPr>
            <p:nvPr/>
          </p:nvSpPr>
          <p:spPr bwMode="auto">
            <a:xfrm>
              <a:off x="4699799" y="1683167"/>
              <a:ext cx="656718" cy="737624"/>
            </a:xfrm>
            <a:custGeom>
              <a:avLst/>
              <a:gdLst>
                <a:gd name="T0" fmla="*/ 2147483647 w 428"/>
                <a:gd name="T1" fmla="*/ 2147483647 h 478"/>
                <a:gd name="T2" fmla="*/ 2147483647 w 428"/>
                <a:gd name="T3" fmla="*/ 2147483647 h 478"/>
                <a:gd name="T4" fmla="*/ 2147483647 w 428"/>
                <a:gd name="T5" fmla="*/ 2147483647 h 478"/>
                <a:gd name="T6" fmla="*/ 2147483647 w 428"/>
                <a:gd name="T7" fmla="*/ 2147483647 h 478"/>
                <a:gd name="T8" fmla="*/ 2147483647 w 428"/>
                <a:gd name="T9" fmla="*/ 2147483647 h 478"/>
                <a:gd name="T10" fmla="*/ 2147483647 w 428"/>
                <a:gd name="T11" fmla="*/ 2147483647 h 478"/>
                <a:gd name="T12" fmla="*/ 2147483647 w 428"/>
                <a:gd name="T13" fmla="*/ 2147483647 h 478"/>
                <a:gd name="T14" fmla="*/ 2147483647 w 428"/>
                <a:gd name="T15" fmla="*/ 2147483647 h 478"/>
                <a:gd name="T16" fmla="*/ 2147483647 w 428"/>
                <a:gd name="T17" fmla="*/ 2147483647 h 478"/>
                <a:gd name="T18" fmla="*/ 2147483647 w 428"/>
                <a:gd name="T19" fmla="*/ 2147483647 h 478"/>
                <a:gd name="T20" fmla="*/ 2147483647 w 428"/>
                <a:gd name="T21" fmla="*/ 2147483647 h 478"/>
                <a:gd name="T22" fmla="*/ 2147483647 w 428"/>
                <a:gd name="T23" fmla="*/ 2147483647 h 478"/>
                <a:gd name="T24" fmla="*/ 2147483647 w 428"/>
                <a:gd name="T25" fmla="*/ 2147483647 h 478"/>
                <a:gd name="T26" fmla="*/ 2147483647 w 428"/>
                <a:gd name="T27" fmla="*/ 0 h 478"/>
                <a:gd name="T28" fmla="*/ 2147483647 w 428"/>
                <a:gd name="T29" fmla="*/ 2147483647 h 478"/>
                <a:gd name="T30" fmla="*/ 2147483647 w 428"/>
                <a:gd name="T31" fmla="*/ 2147483647 h 478"/>
                <a:gd name="T32" fmla="*/ 2147483647 w 428"/>
                <a:gd name="T33" fmla="*/ 2147483647 h 478"/>
                <a:gd name="T34" fmla="*/ 2147483647 w 428"/>
                <a:gd name="T35" fmla="*/ 2147483647 h 478"/>
                <a:gd name="T36" fmla="*/ 2147483647 w 428"/>
                <a:gd name="T37" fmla="*/ 2147483647 h 478"/>
                <a:gd name="T38" fmla="*/ 2147483647 w 428"/>
                <a:gd name="T39" fmla="*/ 2147483647 h 478"/>
                <a:gd name="T40" fmla="*/ 2147483647 w 428"/>
                <a:gd name="T41" fmla="*/ 2147483647 h 478"/>
                <a:gd name="T42" fmla="*/ 2147483647 w 428"/>
                <a:gd name="T43" fmla="*/ 2147483647 h 478"/>
                <a:gd name="T44" fmla="*/ 2147483647 w 428"/>
                <a:gd name="T45" fmla="*/ 2147483647 h 478"/>
                <a:gd name="T46" fmla="*/ 2147483647 w 428"/>
                <a:gd name="T47" fmla="*/ 2147483647 h 478"/>
                <a:gd name="T48" fmla="*/ 2147483647 w 428"/>
                <a:gd name="T49" fmla="*/ 2147483647 h 478"/>
                <a:gd name="T50" fmla="*/ 2147483647 w 428"/>
                <a:gd name="T51" fmla="*/ 2147483647 h 478"/>
                <a:gd name="T52" fmla="*/ 2147483647 w 428"/>
                <a:gd name="T53" fmla="*/ 2147483647 h 478"/>
                <a:gd name="T54" fmla="*/ 2147483647 w 428"/>
                <a:gd name="T55" fmla="*/ 2147483647 h 478"/>
                <a:gd name="T56" fmla="*/ 2147483647 w 428"/>
                <a:gd name="T57" fmla="*/ 2147483647 h 478"/>
                <a:gd name="T58" fmla="*/ 2147483647 w 428"/>
                <a:gd name="T59" fmla="*/ 2147483647 h 478"/>
                <a:gd name="T60" fmla="*/ 2147483647 w 428"/>
                <a:gd name="T61" fmla="*/ 2147483647 h 478"/>
                <a:gd name="T62" fmla="*/ 2147483647 w 428"/>
                <a:gd name="T63" fmla="*/ 2147483647 h 478"/>
                <a:gd name="T64" fmla="*/ 2147483647 w 428"/>
                <a:gd name="T65" fmla="*/ 2147483647 h 478"/>
                <a:gd name="T66" fmla="*/ 2147483647 w 428"/>
                <a:gd name="T67" fmla="*/ 2147483647 h 478"/>
                <a:gd name="T68" fmla="*/ 2147483647 w 428"/>
                <a:gd name="T69" fmla="*/ 2147483647 h 478"/>
                <a:gd name="T70" fmla="*/ 2147483647 w 428"/>
                <a:gd name="T71" fmla="*/ 2147483647 h 478"/>
                <a:gd name="T72" fmla="*/ 2147483647 w 428"/>
                <a:gd name="T73" fmla="*/ 2147483647 h 478"/>
                <a:gd name="T74" fmla="*/ 2147483647 w 428"/>
                <a:gd name="T75" fmla="*/ 2147483647 h 478"/>
                <a:gd name="T76" fmla="*/ 2147483647 w 428"/>
                <a:gd name="T77" fmla="*/ 2147483647 h 478"/>
                <a:gd name="T78" fmla="*/ 2147483647 w 428"/>
                <a:gd name="T79" fmla="*/ 2147483647 h 478"/>
                <a:gd name="T80" fmla="*/ 2147483647 w 428"/>
                <a:gd name="T81" fmla="*/ 2147483647 h 478"/>
                <a:gd name="T82" fmla="*/ 2147483647 w 428"/>
                <a:gd name="T83" fmla="*/ 2147483647 h 478"/>
                <a:gd name="T84" fmla="*/ 2147483647 w 428"/>
                <a:gd name="T85" fmla="*/ 2147483647 h 478"/>
                <a:gd name="T86" fmla="*/ 2147483647 w 428"/>
                <a:gd name="T87" fmla="*/ 2147483647 h 478"/>
                <a:gd name="T88" fmla="*/ 2147483647 w 428"/>
                <a:gd name="T89" fmla="*/ 2147483647 h 478"/>
                <a:gd name="T90" fmla="*/ 2147483647 w 428"/>
                <a:gd name="T91" fmla="*/ 2147483647 h 478"/>
                <a:gd name="T92" fmla="*/ 2147483647 w 428"/>
                <a:gd name="T93" fmla="*/ 2147483647 h 478"/>
                <a:gd name="T94" fmla="*/ 2147483647 w 428"/>
                <a:gd name="T95" fmla="*/ 2147483647 h 478"/>
                <a:gd name="T96" fmla="*/ 2147483647 w 428"/>
                <a:gd name="T97" fmla="*/ 2147483647 h 478"/>
                <a:gd name="T98" fmla="*/ 2147483647 w 428"/>
                <a:gd name="T99" fmla="*/ 2147483647 h 478"/>
                <a:gd name="T100" fmla="*/ 2147483647 w 428"/>
                <a:gd name="T101" fmla="*/ 2147483647 h 478"/>
                <a:gd name="T102" fmla="*/ 2147483647 w 428"/>
                <a:gd name="T103" fmla="*/ 2147483647 h 478"/>
                <a:gd name="T104" fmla="*/ 2147483647 w 428"/>
                <a:gd name="T105" fmla="*/ 2147483647 h 478"/>
                <a:gd name="T106" fmla="*/ 2147483647 w 428"/>
                <a:gd name="T107" fmla="*/ 2147483647 h 478"/>
                <a:gd name="T108" fmla="*/ 2147483647 w 428"/>
                <a:gd name="T109" fmla="*/ 2147483647 h 478"/>
                <a:gd name="T110" fmla="*/ 2147483647 w 428"/>
                <a:gd name="T111" fmla="*/ 2147483647 h 478"/>
                <a:gd name="T112" fmla="*/ 2147483647 w 428"/>
                <a:gd name="T113" fmla="*/ 2147483647 h 478"/>
                <a:gd name="T114" fmla="*/ 2147483647 w 428"/>
                <a:gd name="T115" fmla="*/ 2147483647 h 478"/>
                <a:gd name="T116" fmla="*/ 2147483647 w 428"/>
                <a:gd name="T117" fmla="*/ 2147483647 h 478"/>
                <a:gd name="T118" fmla="*/ 2147483647 w 428"/>
                <a:gd name="T119" fmla="*/ 2147483647 h 478"/>
                <a:gd name="T120" fmla="*/ 2147483647 w 428"/>
                <a:gd name="T121" fmla="*/ 2147483647 h 4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8"/>
                <a:gd name="T184" fmla="*/ 0 h 478"/>
                <a:gd name="T185" fmla="*/ 428 w 428"/>
                <a:gd name="T186" fmla="*/ 478 h 4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8" h="478">
                  <a:moveTo>
                    <a:pt x="48" y="371"/>
                  </a:moveTo>
                  <a:lnTo>
                    <a:pt x="48" y="358"/>
                  </a:lnTo>
                  <a:lnTo>
                    <a:pt x="48" y="334"/>
                  </a:lnTo>
                  <a:lnTo>
                    <a:pt x="46" y="329"/>
                  </a:lnTo>
                  <a:lnTo>
                    <a:pt x="45" y="326"/>
                  </a:lnTo>
                  <a:lnTo>
                    <a:pt x="38" y="322"/>
                  </a:lnTo>
                  <a:lnTo>
                    <a:pt x="25" y="308"/>
                  </a:lnTo>
                  <a:lnTo>
                    <a:pt x="25" y="305"/>
                  </a:lnTo>
                  <a:lnTo>
                    <a:pt x="36" y="295"/>
                  </a:lnTo>
                  <a:lnTo>
                    <a:pt x="40" y="280"/>
                  </a:lnTo>
                  <a:lnTo>
                    <a:pt x="39" y="274"/>
                  </a:lnTo>
                  <a:lnTo>
                    <a:pt x="39" y="273"/>
                  </a:lnTo>
                  <a:lnTo>
                    <a:pt x="36" y="245"/>
                  </a:lnTo>
                  <a:lnTo>
                    <a:pt x="29" y="234"/>
                  </a:lnTo>
                  <a:lnTo>
                    <a:pt x="27" y="224"/>
                  </a:lnTo>
                  <a:lnTo>
                    <a:pt x="26" y="224"/>
                  </a:lnTo>
                  <a:lnTo>
                    <a:pt x="27" y="203"/>
                  </a:lnTo>
                  <a:lnTo>
                    <a:pt x="25" y="193"/>
                  </a:lnTo>
                  <a:lnTo>
                    <a:pt x="23" y="180"/>
                  </a:lnTo>
                  <a:lnTo>
                    <a:pt x="23" y="177"/>
                  </a:lnTo>
                  <a:lnTo>
                    <a:pt x="23" y="175"/>
                  </a:lnTo>
                  <a:lnTo>
                    <a:pt x="23" y="166"/>
                  </a:lnTo>
                  <a:lnTo>
                    <a:pt x="22" y="163"/>
                  </a:lnTo>
                  <a:lnTo>
                    <a:pt x="23" y="163"/>
                  </a:lnTo>
                  <a:lnTo>
                    <a:pt x="23" y="153"/>
                  </a:lnTo>
                  <a:lnTo>
                    <a:pt x="22" y="153"/>
                  </a:lnTo>
                  <a:lnTo>
                    <a:pt x="22" y="143"/>
                  </a:lnTo>
                  <a:lnTo>
                    <a:pt x="20" y="138"/>
                  </a:lnTo>
                  <a:lnTo>
                    <a:pt x="13" y="123"/>
                  </a:lnTo>
                  <a:lnTo>
                    <a:pt x="7" y="99"/>
                  </a:lnTo>
                  <a:lnTo>
                    <a:pt x="6" y="98"/>
                  </a:lnTo>
                  <a:lnTo>
                    <a:pt x="6" y="97"/>
                  </a:lnTo>
                  <a:lnTo>
                    <a:pt x="7" y="95"/>
                  </a:lnTo>
                  <a:lnTo>
                    <a:pt x="6" y="79"/>
                  </a:lnTo>
                  <a:lnTo>
                    <a:pt x="4" y="69"/>
                  </a:lnTo>
                  <a:lnTo>
                    <a:pt x="3" y="43"/>
                  </a:lnTo>
                  <a:lnTo>
                    <a:pt x="3" y="42"/>
                  </a:lnTo>
                  <a:lnTo>
                    <a:pt x="0" y="32"/>
                  </a:lnTo>
                  <a:lnTo>
                    <a:pt x="45" y="32"/>
                  </a:lnTo>
                  <a:lnTo>
                    <a:pt x="104" y="30"/>
                  </a:lnTo>
                  <a:lnTo>
                    <a:pt x="114" y="30"/>
                  </a:lnTo>
                  <a:lnTo>
                    <a:pt x="113" y="0"/>
                  </a:lnTo>
                  <a:lnTo>
                    <a:pt x="124" y="0"/>
                  </a:lnTo>
                  <a:lnTo>
                    <a:pt x="131" y="4"/>
                  </a:lnTo>
                  <a:lnTo>
                    <a:pt x="140" y="46"/>
                  </a:lnTo>
                  <a:lnTo>
                    <a:pt x="146" y="52"/>
                  </a:lnTo>
                  <a:lnTo>
                    <a:pt x="155" y="53"/>
                  </a:lnTo>
                  <a:lnTo>
                    <a:pt x="163" y="53"/>
                  </a:lnTo>
                  <a:lnTo>
                    <a:pt x="165" y="56"/>
                  </a:lnTo>
                  <a:lnTo>
                    <a:pt x="186" y="58"/>
                  </a:lnTo>
                  <a:lnTo>
                    <a:pt x="191" y="66"/>
                  </a:lnTo>
                  <a:lnTo>
                    <a:pt x="204" y="65"/>
                  </a:lnTo>
                  <a:lnTo>
                    <a:pt x="208" y="62"/>
                  </a:lnTo>
                  <a:lnTo>
                    <a:pt x="208" y="59"/>
                  </a:lnTo>
                  <a:lnTo>
                    <a:pt x="222" y="55"/>
                  </a:lnTo>
                  <a:lnTo>
                    <a:pt x="228" y="56"/>
                  </a:lnTo>
                  <a:lnTo>
                    <a:pt x="236" y="55"/>
                  </a:lnTo>
                  <a:lnTo>
                    <a:pt x="249" y="62"/>
                  </a:lnTo>
                  <a:lnTo>
                    <a:pt x="254" y="60"/>
                  </a:lnTo>
                  <a:lnTo>
                    <a:pt x="254" y="69"/>
                  </a:lnTo>
                  <a:lnTo>
                    <a:pt x="262" y="69"/>
                  </a:lnTo>
                  <a:lnTo>
                    <a:pt x="269" y="86"/>
                  </a:lnTo>
                  <a:lnTo>
                    <a:pt x="275" y="84"/>
                  </a:lnTo>
                  <a:lnTo>
                    <a:pt x="273" y="76"/>
                  </a:lnTo>
                  <a:lnTo>
                    <a:pt x="285" y="75"/>
                  </a:lnTo>
                  <a:lnTo>
                    <a:pt x="289" y="76"/>
                  </a:lnTo>
                  <a:lnTo>
                    <a:pt x="290" y="82"/>
                  </a:lnTo>
                  <a:lnTo>
                    <a:pt x="302" y="86"/>
                  </a:lnTo>
                  <a:lnTo>
                    <a:pt x="318" y="97"/>
                  </a:lnTo>
                  <a:lnTo>
                    <a:pt x="331" y="94"/>
                  </a:lnTo>
                  <a:lnTo>
                    <a:pt x="344" y="84"/>
                  </a:lnTo>
                  <a:lnTo>
                    <a:pt x="354" y="79"/>
                  </a:lnTo>
                  <a:lnTo>
                    <a:pt x="360" y="91"/>
                  </a:lnTo>
                  <a:lnTo>
                    <a:pt x="367" y="89"/>
                  </a:lnTo>
                  <a:lnTo>
                    <a:pt x="383" y="89"/>
                  </a:lnTo>
                  <a:lnTo>
                    <a:pt x="393" y="86"/>
                  </a:lnTo>
                  <a:lnTo>
                    <a:pt x="409" y="95"/>
                  </a:lnTo>
                  <a:lnTo>
                    <a:pt x="416" y="92"/>
                  </a:lnTo>
                  <a:lnTo>
                    <a:pt x="428" y="92"/>
                  </a:lnTo>
                  <a:lnTo>
                    <a:pt x="403" y="110"/>
                  </a:lnTo>
                  <a:lnTo>
                    <a:pt x="376" y="121"/>
                  </a:lnTo>
                  <a:lnTo>
                    <a:pt x="363" y="130"/>
                  </a:lnTo>
                  <a:lnTo>
                    <a:pt x="348" y="143"/>
                  </a:lnTo>
                  <a:lnTo>
                    <a:pt x="337" y="157"/>
                  </a:lnTo>
                  <a:lnTo>
                    <a:pt x="329" y="166"/>
                  </a:lnTo>
                  <a:lnTo>
                    <a:pt x="308" y="188"/>
                  </a:lnTo>
                  <a:lnTo>
                    <a:pt x="296" y="196"/>
                  </a:lnTo>
                  <a:lnTo>
                    <a:pt x="293" y="203"/>
                  </a:lnTo>
                  <a:lnTo>
                    <a:pt x="298" y="206"/>
                  </a:lnTo>
                  <a:lnTo>
                    <a:pt x="292" y="203"/>
                  </a:lnTo>
                  <a:lnTo>
                    <a:pt x="283" y="212"/>
                  </a:lnTo>
                  <a:lnTo>
                    <a:pt x="282" y="212"/>
                  </a:lnTo>
                  <a:lnTo>
                    <a:pt x="282" y="215"/>
                  </a:lnTo>
                  <a:lnTo>
                    <a:pt x="282" y="225"/>
                  </a:lnTo>
                  <a:lnTo>
                    <a:pt x="282" y="232"/>
                  </a:lnTo>
                  <a:lnTo>
                    <a:pt x="283" y="253"/>
                  </a:lnTo>
                  <a:lnTo>
                    <a:pt x="283" y="260"/>
                  </a:lnTo>
                  <a:lnTo>
                    <a:pt x="259" y="280"/>
                  </a:lnTo>
                  <a:lnTo>
                    <a:pt x="254" y="289"/>
                  </a:lnTo>
                  <a:lnTo>
                    <a:pt x="251" y="296"/>
                  </a:lnTo>
                  <a:lnTo>
                    <a:pt x="260" y="303"/>
                  </a:lnTo>
                  <a:lnTo>
                    <a:pt x="263" y="308"/>
                  </a:lnTo>
                  <a:lnTo>
                    <a:pt x="262" y="325"/>
                  </a:lnTo>
                  <a:lnTo>
                    <a:pt x="260" y="328"/>
                  </a:lnTo>
                  <a:lnTo>
                    <a:pt x="262" y="331"/>
                  </a:lnTo>
                  <a:lnTo>
                    <a:pt x="262" y="338"/>
                  </a:lnTo>
                  <a:lnTo>
                    <a:pt x="262" y="348"/>
                  </a:lnTo>
                  <a:lnTo>
                    <a:pt x="262" y="360"/>
                  </a:lnTo>
                  <a:lnTo>
                    <a:pt x="260" y="370"/>
                  </a:lnTo>
                  <a:lnTo>
                    <a:pt x="264" y="371"/>
                  </a:lnTo>
                  <a:lnTo>
                    <a:pt x="266" y="374"/>
                  </a:lnTo>
                  <a:lnTo>
                    <a:pt x="279" y="383"/>
                  </a:lnTo>
                  <a:lnTo>
                    <a:pt x="289" y="384"/>
                  </a:lnTo>
                  <a:lnTo>
                    <a:pt x="289" y="386"/>
                  </a:lnTo>
                  <a:lnTo>
                    <a:pt x="290" y="388"/>
                  </a:lnTo>
                  <a:lnTo>
                    <a:pt x="293" y="391"/>
                  </a:lnTo>
                  <a:lnTo>
                    <a:pt x="295" y="393"/>
                  </a:lnTo>
                  <a:lnTo>
                    <a:pt x="301" y="393"/>
                  </a:lnTo>
                  <a:lnTo>
                    <a:pt x="303" y="394"/>
                  </a:lnTo>
                  <a:lnTo>
                    <a:pt x="309" y="397"/>
                  </a:lnTo>
                  <a:lnTo>
                    <a:pt x="316" y="407"/>
                  </a:lnTo>
                  <a:lnTo>
                    <a:pt x="318" y="412"/>
                  </a:lnTo>
                  <a:lnTo>
                    <a:pt x="327" y="416"/>
                  </a:lnTo>
                  <a:lnTo>
                    <a:pt x="332" y="422"/>
                  </a:lnTo>
                  <a:lnTo>
                    <a:pt x="337" y="425"/>
                  </a:lnTo>
                  <a:lnTo>
                    <a:pt x="340" y="425"/>
                  </a:lnTo>
                  <a:lnTo>
                    <a:pt x="344" y="426"/>
                  </a:lnTo>
                  <a:lnTo>
                    <a:pt x="344" y="427"/>
                  </a:lnTo>
                  <a:lnTo>
                    <a:pt x="347" y="430"/>
                  </a:lnTo>
                  <a:lnTo>
                    <a:pt x="353" y="438"/>
                  </a:lnTo>
                  <a:lnTo>
                    <a:pt x="355" y="443"/>
                  </a:lnTo>
                  <a:lnTo>
                    <a:pt x="355" y="445"/>
                  </a:lnTo>
                  <a:lnTo>
                    <a:pt x="355" y="448"/>
                  </a:lnTo>
                  <a:lnTo>
                    <a:pt x="355" y="456"/>
                  </a:lnTo>
                  <a:lnTo>
                    <a:pt x="358" y="459"/>
                  </a:lnTo>
                  <a:lnTo>
                    <a:pt x="358" y="465"/>
                  </a:lnTo>
                  <a:lnTo>
                    <a:pt x="357" y="466"/>
                  </a:lnTo>
                  <a:lnTo>
                    <a:pt x="353" y="466"/>
                  </a:lnTo>
                  <a:lnTo>
                    <a:pt x="335" y="466"/>
                  </a:lnTo>
                  <a:lnTo>
                    <a:pt x="329" y="468"/>
                  </a:lnTo>
                  <a:lnTo>
                    <a:pt x="308" y="469"/>
                  </a:lnTo>
                  <a:lnTo>
                    <a:pt x="286" y="469"/>
                  </a:lnTo>
                  <a:lnTo>
                    <a:pt x="280" y="471"/>
                  </a:lnTo>
                  <a:lnTo>
                    <a:pt x="254" y="472"/>
                  </a:lnTo>
                  <a:lnTo>
                    <a:pt x="253" y="472"/>
                  </a:lnTo>
                  <a:lnTo>
                    <a:pt x="251" y="472"/>
                  </a:lnTo>
                  <a:lnTo>
                    <a:pt x="231" y="472"/>
                  </a:lnTo>
                  <a:lnTo>
                    <a:pt x="230" y="472"/>
                  </a:lnTo>
                  <a:lnTo>
                    <a:pt x="224" y="474"/>
                  </a:lnTo>
                  <a:lnTo>
                    <a:pt x="215" y="474"/>
                  </a:lnTo>
                  <a:lnTo>
                    <a:pt x="204" y="474"/>
                  </a:lnTo>
                  <a:lnTo>
                    <a:pt x="202" y="474"/>
                  </a:lnTo>
                  <a:lnTo>
                    <a:pt x="196" y="474"/>
                  </a:lnTo>
                  <a:lnTo>
                    <a:pt x="195" y="475"/>
                  </a:lnTo>
                  <a:lnTo>
                    <a:pt x="181" y="475"/>
                  </a:lnTo>
                  <a:lnTo>
                    <a:pt x="172" y="475"/>
                  </a:lnTo>
                  <a:lnTo>
                    <a:pt x="169" y="475"/>
                  </a:lnTo>
                  <a:lnTo>
                    <a:pt x="156" y="475"/>
                  </a:lnTo>
                  <a:lnTo>
                    <a:pt x="150" y="477"/>
                  </a:lnTo>
                  <a:lnTo>
                    <a:pt x="144" y="477"/>
                  </a:lnTo>
                  <a:lnTo>
                    <a:pt x="143" y="477"/>
                  </a:lnTo>
                  <a:lnTo>
                    <a:pt x="140" y="477"/>
                  </a:lnTo>
                  <a:lnTo>
                    <a:pt x="129" y="477"/>
                  </a:lnTo>
                  <a:lnTo>
                    <a:pt x="121" y="477"/>
                  </a:lnTo>
                  <a:lnTo>
                    <a:pt x="113" y="477"/>
                  </a:lnTo>
                  <a:lnTo>
                    <a:pt x="108" y="477"/>
                  </a:lnTo>
                  <a:lnTo>
                    <a:pt x="94" y="478"/>
                  </a:lnTo>
                  <a:lnTo>
                    <a:pt x="91" y="478"/>
                  </a:lnTo>
                  <a:lnTo>
                    <a:pt x="85" y="478"/>
                  </a:lnTo>
                  <a:lnTo>
                    <a:pt x="81" y="478"/>
                  </a:lnTo>
                  <a:lnTo>
                    <a:pt x="77" y="478"/>
                  </a:lnTo>
                  <a:lnTo>
                    <a:pt x="74" y="478"/>
                  </a:lnTo>
                  <a:lnTo>
                    <a:pt x="62" y="478"/>
                  </a:lnTo>
                  <a:lnTo>
                    <a:pt x="55" y="478"/>
                  </a:lnTo>
                  <a:lnTo>
                    <a:pt x="49" y="478"/>
                  </a:lnTo>
                  <a:lnTo>
                    <a:pt x="49" y="468"/>
                  </a:lnTo>
                  <a:lnTo>
                    <a:pt x="49" y="458"/>
                  </a:lnTo>
                  <a:lnTo>
                    <a:pt x="49" y="449"/>
                  </a:lnTo>
                  <a:lnTo>
                    <a:pt x="49" y="438"/>
                  </a:lnTo>
                  <a:lnTo>
                    <a:pt x="49" y="427"/>
                  </a:lnTo>
                  <a:lnTo>
                    <a:pt x="49" y="422"/>
                  </a:lnTo>
                  <a:lnTo>
                    <a:pt x="49" y="393"/>
                  </a:lnTo>
                  <a:lnTo>
                    <a:pt x="48" y="386"/>
                  </a:lnTo>
                  <a:lnTo>
                    <a:pt x="48" y="371"/>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dirty="0">
                <a:solidFill>
                  <a:schemeClr val="accent3">
                    <a:lumMod val="65000"/>
                  </a:schemeClr>
                </a:solidFill>
                <a:latin typeface="Arial" charset="0"/>
              </a:endParaRPr>
            </a:p>
          </p:txBody>
        </p:sp>
        <p:grpSp>
          <p:nvGrpSpPr>
            <p:cNvPr id="42" name="MI GROUP"/>
            <p:cNvGrpSpPr/>
            <p:nvPr/>
          </p:nvGrpSpPr>
          <p:grpSpPr>
            <a:xfrm>
              <a:off x="5296855" y="1877936"/>
              <a:ext cx="761662" cy="707343"/>
              <a:chOff x="5404046" y="2141952"/>
              <a:chExt cx="970303" cy="895130"/>
            </a:xfrm>
            <a:solidFill>
              <a:schemeClr val="bg1">
                <a:lumMod val="50000"/>
              </a:schemeClr>
            </a:solidFill>
          </p:grpSpPr>
          <p:sp>
            <p:nvSpPr>
              <p:cNvPr id="43" name="MI"/>
              <p:cNvSpPr>
                <a:spLocks/>
              </p:cNvSpPr>
              <p:nvPr/>
            </p:nvSpPr>
            <p:spPr bwMode="auto">
              <a:xfrm>
                <a:off x="5880853" y="2366528"/>
                <a:ext cx="493496" cy="670554"/>
              </a:xfrm>
              <a:custGeom>
                <a:avLst/>
                <a:gdLst>
                  <a:gd name="T0" fmla="*/ 1037 w 252"/>
                  <a:gd name="T1" fmla="*/ 697 h 343"/>
                  <a:gd name="T2" fmla="*/ 1020 w 252"/>
                  <a:gd name="T3" fmla="*/ 801 h 343"/>
                  <a:gd name="T4" fmla="*/ 936 w 252"/>
                  <a:gd name="T5" fmla="*/ 887 h 343"/>
                  <a:gd name="T6" fmla="*/ 1033 w 252"/>
                  <a:gd name="T7" fmla="*/ 1032 h 343"/>
                  <a:gd name="T8" fmla="*/ 1099 w 252"/>
                  <a:gd name="T9" fmla="*/ 953 h 343"/>
                  <a:gd name="T10" fmla="*/ 1116 w 252"/>
                  <a:gd name="T11" fmla="*/ 855 h 343"/>
                  <a:gd name="T12" fmla="*/ 1203 w 252"/>
                  <a:gd name="T13" fmla="*/ 801 h 343"/>
                  <a:gd name="T14" fmla="*/ 1336 w 252"/>
                  <a:gd name="T15" fmla="*/ 783 h 343"/>
                  <a:gd name="T16" fmla="*/ 1456 w 252"/>
                  <a:gd name="T17" fmla="*/ 1082 h 343"/>
                  <a:gd name="T18" fmla="*/ 1530 w 252"/>
                  <a:gd name="T19" fmla="*/ 1269 h 343"/>
                  <a:gd name="T20" fmla="*/ 1456 w 252"/>
                  <a:gd name="T21" fmla="*/ 1456 h 343"/>
                  <a:gd name="T22" fmla="*/ 1415 w 252"/>
                  <a:gd name="T23" fmla="*/ 1456 h 343"/>
                  <a:gd name="T24" fmla="*/ 1397 w 252"/>
                  <a:gd name="T25" fmla="*/ 1596 h 343"/>
                  <a:gd name="T26" fmla="*/ 1331 w 252"/>
                  <a:gd name="T27" fmla="*/ 1771 h 343"/>
                  <a:gd name="T28" fmla="*/ 1252 w 252"/>
                  <a:gd name="T29" fmla="*/ 1941 h 343"/>
                  <a:gd name="T30" fmla="*/ 1136 w 252"/>
                  <a:gd name="T31" fmla="*/ 1961 h 343"/>
                  <a:gd name="T32" fmla="*/ 917 w 252"/>
                  <a:gd name="T33" fmla="*/ 1991 h 343"/>
                  <a:gd name="T34" fmla="*/ 776 w 252"/>
                  <a:gd name="T35" fmla="*/ 2020 h 343"/>
                  <a:gd name="T36" fmla="*/ 747 w 252"/>
                  <a:gd name="T37" fmla="*/ 1991 h 343"/>
                  <a:gd name="T38" fmla="*/ 606 w 252"/>
                  <a:gd name="T39" fmla="*/ 2008 h 343"/>
                  <a:gd name="T40" fmla="*/ 572 w 252"/>
                  <a:gd name="T41" fmla="*/ 2008 h 343"/>
                  <a:gd name="T42" fmla="*/ 444 w 252"/>
                  <a:gd name="T43" fmla="*/ 2028 h 343"/>
                  <a:gd name="T44" fmla="*/ 291 w 252"/>
                  <a:gd name="T45" fmla="*/ 2045 h 343"/>
                  <a:gd name="T46" fmla="*/ 175 w 252"/>
                  <a:gd name="T47" fmla="*/ 2064 h 343"/>
                  <a:gd name="T48" fmla="*/ 49 w 252"/>
                  <a:gd name="T49" fmla="*/ 2082 h 343"/>
                  <a:gd name="T50" fmla="*/ 116 w 252"/>
                  <a:gd name="T51" fmla="*/ 1907 h 343"/>
                  <a:gd name="T52" fmla="*/ 187 w 252"/>
                  <a:gd name="T53" fmla="*/ 1567 h 343"/>
                  <a:gd name="T54" fmla="*/ 145 w 252"/>
                  <a:gd name="T55" fmla="*/ 1389 h 343"/>
                  <a:gd name="T56" fmla="*/ 30 w 252"/>
                  <a:gd name="T57" fmla="*/ 1099 h 343"/>
                  <a:gd name="T58" fmla="*/ 12 w 252"/>
                  <a:gd name="T59" fmla="*/ 958 h 343"/>
                  <a:gd name="T60" fmla="*/ 74 w 252"/>
                  <a:gd name="T61" fmla="*/ 764 h 343"/>
                  <a:gd name="T62" fmla="*/ 74 w 252"/>
                  <a:gd name="T63" fmla="*/ 668 h 343"/>
                  <a:gd name="T64" fmla="*/ 116 w 252"/>
                  <a:gd name="T65" fmla="*/ 559 h 343"/>
                  <a:gd name="T66" fmla="*/ 207 w 252"/>
                  <a:gd name="T67" fmla="*/ 431 h 343"/>
                  <a:gd name="T68" fmla="*/ 266 w 252"/>
                  <a:gd name="T69" fmla="*/ 540 h 343"/>
                  <a:gd name="T70" fmla="*/ 291 w 252"/>
                  <a:gd name="T71" fmla="*/ 547 h 343"/>
                  <a:gd name="T72" fmla="*/ 345 w 252"/>
                  <a:gd name="T73" fmla="*/ 414 h 343"/>
                  <a:gd name="T74" fmla="*/ 370 w 252"/>
                  <a:gd name="T75" fmla="*/ 249 h 343"/>
                  <a:gd name="T76" fmla="*/ 449 w 252"/>
                  <a:gd name="T77" fmla="*/ 195 h 343"/>
                  <a:gd name="T78" fmla="*/ 431 w 252"/>
                  <a:gd name="T79" fmla="*/ 79 h 343"/>
                  <a:gd name="T80" fmla="*/ 522 w 252"/>
                  <a:gd name="T81" fmla="*/ 0 h 343"/>
                  <a:gd name="T82" fmla="*/ 717 w 252"/>
                  <a:gd name="T83" fmla="*/ 54 h 343"/>
                  <a:gd name="T84" fmla="*/ 924 w 252"/>
                  <a:gd name="T85" fmla="*/ 153 h 343"/>
                  <a:gd name="T86" fmla="*/ 1074 w 252"/>
                  <a:gd name="T87" fmla="*/ 303 h 343"/>
                  <a:gd name="T88" fmla="*/ 1045 w 252"/>
                  <a:gd name="T89" fmla="*/ 370 h 343"/>
                  <a:gd name="T90" fmla="*/ 1094 w 252"/>
                  <a:gd name="T91" fmla="*/ 443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343"/>
                  <a:gd name="T140" fmla="*/ 252 w 252"/>
                  <a:gd name="T141" fmla="*/ 343 h 3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343">
                    <a:moveTo>
                      <a:pt x="181" y="93"/>
                    </a:moveTo>
                    <a:lnTo>
                      <a:pt x="172" y="113"/>
                    </a:lnTo>
                    <a:lnTo>
                      <a:pt x="171" y="115"/>
                    </a:lnTo>
                    <a:lnTo>
                      <a:pt x="171" y="122"/>
                    </a:lnTo>
                    <a:lnTo>
                      <a:pt x="171" y="126"/>
                    </a:lnTo>
                    <a:lnTo>
                      <a:pt x="168" y="132"/>
                    </a:lnTo>
                    <a:lnTo>
                      <a:pt x="161" y="139"/>
                    </a:lnTo>
                    <a:lnTo>
                      <a:pt x="155" y="142"/>
                    </a:lnTo>
                    <a:lnTo>
                      <a:pt x="154" y="146"/>
                    </a:lnTo>
                    <a:lnTo>
                      <a:pt x="154" y="161"/>
                    </a:lnTo>
                    <a:lnTo>
                      <a:pt x="158" y="167"/>
                    </a:lnTo>
                    <a:lnTo>
                      <a:pt x="170" y="170"/>
                    </a:lnTo>
                    <a:lnTo>
                      <a:pt x="172" y="167"/>
                    </a:lnTo>
                    <a:lnTo>
                      <a:pt x="180" y="159"/>
                    </a:lnTo>
                    <a:lnTo>
                      <a:pt x="181" y="157"/>
                    </a:lnTo>
                    <a:lnTo>
                      <a:pt x="184" y="146"/>
                    </a:lnTo>
                    <a:lnTo>
                      <a:pt x="187" y="144"/>
                    </a:lnTo>
                    <a:lnTo>
                      <a:pt x="184" y="141"/>
                    </a:lnTo>
                    <a:lnTo>
                      <a:pt x="190" y="139"/>
                    </a:lnTo>
                    <a:lnTo>
                      <a:pt x="191" y="135"/>
                    </a:lnTo>
                    <a:lnTo>
                      <a:pt x="198" y="132"/>
                    </a:lnTo>
                    <a:lnTo>
                      <a:pt x="206" y="125"/>
                    </a:lnTo>
                    <a:lnTo>
                      <a:pt x="210" y="125"/>
                    </a:lnTo>
                    <a:lnTo>
                      <a:pt x="220" y="129"/>
                    </a:lnTo>
                    <a:lnTo>
                      <a:pt x="226" y="138"/>
                    </a:lnTo>
                    <a:lnTo>
                      <a:pt x="232" y="152"/>
                    </a:lnTo>
                    <a:lnTo>
                      <a:pt x="240" y="178"/>
                    </a:lnTo>
                    <a:lnTo>
                      <a:pt x="242" y="188"/>
                    </a:lnTo>
                    <a:lnTo>
                      <a:pt x="245" y="194"/>
                    </a:lnTo>
                    <a:lnTo>
                      <a:pt x="252" y="209"/>
                    </a:lnTo>
                    <a:lnTo>
                      <a:pt x="250" y="237"/>
                    </a:lnTo>
                    <a:lnTo>
                      <a:pt x="242" y="249"/>
                    </a:lnTo>
                    <a:lnTo>
                      <a:pt x="240" y="240"/>
                    </a:lnTo>
                    <a:lnTo>
                      <a:pt x="243" y="236"/>
                    </a:lnTo>
                    <a:lnTo>
                      <a:pt x="237" y="236"/>
                    </a:lnTo>
                    <a:lnTo>
                      <a:pt x="233" y="240"/>
                    </a:lnTo>
                    <a:lnTo>
                      <a:pt x="230" y="252"/>
                    </a:lnTo>
                    <a:lnTo>
                      <a:pt x="232" y="256"/>
                    </a:lnTo>
                    <a:lnTo>
                      <a:pt x="230" y="263"/>
                    </a:lnTo>
                    <a:lnTo>
                      <a:pt x="226" y="266"/>
                    </a:lnTo>
                    <a:lnTo>
                      <a:pt x="219" y="275"/>
                    </a:lnTo>
                    <a:lnTo>
                      <a:pt x="219" y="292"/>
                    </a:lnTo>
                    <a:lnTo>
                      <a:pt x="209" y="307"/>
                    </a:lnTo>
                    <a:lnTo>
                      <a:pt x="207" y="318"/>
                    </a:lnTo>
                    <a:lnTo>
                      <a:pt x="206" y="320"/>
                    </a:lnTo>
                    <a:lnTo>
                      <a:pt x="200" y="320"/>
                    </a:lnTo>
                    <a:lnTo>
                      <a:pt x="197" y="321"/>
                    </a:lnTo>
                    <a:lnTo>
                      <a:pt x="187" y="323"/>
                    </a:lnTo>
                    <a:lnTo>
                      <a:pt x="180" y="324"/>
                    </a:lnTo>
                    <a:lnTo>
                      <a:pt x="161" y="327"/>
                    </a:lnTo>
                    <a:lnTo>
                      <a:pt x="151" y="328"/>
                    </a:lnTo>
                    <a:lnTo>
                      <a:pt x="149" y="330"/>
                    </a:lnTo>
                    <a:lnTo>
                      <a:pt x="145" y="330"/>
                    </a:lnTo>
                    <a:lnTo>
                      <a:pt x="128" y="333"/>
                    </a:lnTo>
                    <a:lnTo>
                      <a:pt x="125" y="333"/>
                    </a:lnTo>
                    <a:lnTo>
                      <a:pt x="125" y="328"/>
                    </a:lnTo>
                    <a:lnTo>
                      <a:pt x="123" y="328"/>
                    </a:lnTo>
                    <a:lnTo>
                      <a:pt x="112" y="330"/>
                    </a:lnTo>
                    <a:lnTo>
                      <a:pt x="105" y="331"/>
                    </a:lnTo>
                    <a:lnTo>
                      <a:pt x="100" y="331"/>
                    </a:lnTo>
                    <a:lnTo>
                      <a:pt x="99" y="331"/>
                    </a:lnTo>
                    <a:lnTo>
                      <a:pt x="97" y="331"/>
                    </a:lnTo>
                    <a:lnTo>
                      <a:pt x="94" y="331"/>
                    </a:lnTo>
                    <a:lnTo>
                      <a:pt x="90" y="333"/>
                    </a:lnTo>
                    <a:lnTo>
                      <a:pt x="83" y="334"/>
                    </a:lnTo>
                    <a:lnTo>
                      <a:pt x="73" y="334"/>
                    </a:lnTo>
                    <a:lnTo>
                      <a:pt x="67" y="336"/>
                    </a:lnTo>
                    <a:lnTo>
                      <a:pt x="53" y="337"/>
                    </a:lnTo>
                    <a:lnTo>
                      <a:pt x="48" y="337"/>
                    </a:lnTo>
                    <a:lnTo>
                      <a:pt x="38" y="339"/>
                    </a:lnTo>
                    <a:lnTo>
                      <a:pt x="37" y="339"/>
                    </a:lnTo>
                    <a:lnTo>
                      <a:pt x="29" y="340"/>
                    </a:lnTo>
                    <a:lnTo>
                      <a:pt x="21" y="341"/>
                    </a:lnTo>
                    <a:lnTo>
                      <a:pt x="15" y="341"/>
                    </a:lnTo>
                    <a:lnTo>
                      <a:pt x="8" y="343"/>
                    </a:lnTo>
                    <a:lnTo>
                      <a:pt x="2" y="343"/>
                    </a:lnTo>
                    <a:lnTo>
                      <a:pt x="11" y="334"/>
                    </a:lnTo>
                    <a:lnTo>
                      <a:pt x="19" y="314"/>
                    </a:lnTo>
                    <a:lnTo>
                      <a:pt x="26" y="300"/>
                    </a:lnTo>
                    <a:lnTo>
                      <a:pt x="29" y="285"/>
                    </a:lnTo>
                    <a:lnTo>
                      <a:pt x="31" y="258"/>
                    </a:lnTo>
                    <a:lnTo>
                      <a:pt x="29" y="256"/>
                    </a:lnTo>
                    <a:lnTo>
                      <a:pt x="26" y="237"/>
                    </a:lnTo>
                    <a:lnTo>
                      <a:pt x="24" y="229"/>
                    </a:lnTo>
                    <a:lnTo>
                      <a:pt x="9" y="201"/>
                    </a:lnTo>
                    <a:lnTo>
                      <a:pt x="9" y="200"/>
                    </a:lnTo>
                    <a:lnTo>
                      <a:pt x="5" y="181"/>
                    </a:lnTo>
                    <a:lnTo>
                      <a:pt x="5" y="180"/>
                    </a:lnTo>
                    <a:lnTo>
                      <a:pt x="8" y="172"/>
                    </a:lnTo>
                    <a:lnTo>
                      <a:pt x="2" y="158"/>
                    </a:lnTo>
                    <a:lnTo>
                      <a:pt x="0" y="155"/>
                    </a:lnTo>
                    <a:lnTo>
                      <a:pt x="6" y="142"/>
                    </a:lnTo>
                    <a:lnTo>
                      <a:pt x="12" y="126"/>
                    </a:lnTo>
                    <a:lnTo>
                      <a:pt x="12" y="120"/>
                    </a:lnTo>
                    <a:lnTo>
                      <a:pt x="12" y="113"/>
                    </a:lnTo>
                    <a:lnTo>
                      <a:pt x="12" y="110"/>
                    </a:lnTo>
                    <a:lnTo>
                      <a:pt x="9" y="102"/>
                    </a:lnTo>
                    <a:lnTo>
                      <a:pt x="18" y="94"/>
                    </a:lnTo>
                    <a:lnTo>
                      <a:pt x="19" y="92"/>
                    </a:lnTo>
                    <a:lnTo>
                      <a:pt x="18" y="81"/>
                    </a:lnTo>
                    <a:lnTo>
                      <a:pt x="22" y="81"/>
                    </a:lnTo>
                    <a:lnTo>
                      <a:pt x="34" y="71"/>
                    </a:lnTo>
                    <a:lnTo>
                      <a:pt x="45" y="58"/>
                    </a:lnTo>
                    <a:lnTo>
                      <a:pt x="42" y="71"/>
                    </a:lnTo>
                    <a:lnTo>
                      <a:pt x="44" y="89"/>
                    </a:lnTo>
                    <a:lnTo>
                      <a:pt x="50" y="71"/>
                    </a:lnTo>
                    <a:lnTo>
                      <a:pt x="51" y="81"/>
                    </a:lnTo>
                    <a:lnTo>
                      <a:pt x="48" y="90"/>
                    </a:lnTo>
                    <a:lnTo>
                      <a:pt x="51" y="90"/>
                    </a:lnTo>
                    <a:lnTo>
                      <a:pt x="54" y="81"/>
                    </a:lnTo>
                    <a:lnTo>
                      <a:pt x="57" y="68"/>
                    </a:lnTo>
                    <a:lnTo>
                      <a:pt x="54" y="53"/>
                    </a:lnTo>
                    <a:lnTo>
                      <a:pt x="54" y="48"/>
                    </a:lnTo>
                    <a:lnTo>
                      <a:pt x="61" y="41"/>
                    </a:lnTo>
                    <a:lnTo>
                      <a:pt x="70" y="37"/>
                    </a:lnTo>
                    <a:lnTo>
                      <a:pt x="74" y="37"/>
                    </a:lnTo>
                    <a:lnTo>
                      <a:pt x="74" y="32"/>
                    </a:lnTo>
                    <a:lnTo>
                      <a:pt x="67" y="26"/>
                    </a:lnTo>
                    <a:lnTo>
                      <a:pt x="67" y="16"/>
                    </a:lnTo>
                    <a:lnTo>
                      <a:pt x="71" y="13"/>
                    </a:lnTo>
                    <a:lnTo>
                      <a:pt x="70" y="5"/>
                    </a:lnTo>
                    <a:lnTo>
                      <a:pt x="83" y="3"/>
                    </a:lnTo>
                    <a:lnTo>
                      <a:pt x="86" y="0"/>
                    </a:lnTo>
                    <a:lnTo>
                      <a:pt x="89" y="3"/>
                    </a:lnTo>
                    <a:lnTo>
                      <a:pt x="100" y="8"/>
                    </a:lnTo>
                    <a:lnTo>
                      <a:pt x="118" y="9"/>
                    </a:lnTo>
                    <a:lnTo>
                      <a:pt x="123" y="18"/>
                    </a:lnTo>
                    <a:lnTo>
                      <a:pt x="138" y="21"/>
                    </a:lnTo>
                    <a:lnTo>
                      <a:pt x="152" y="25"/>
                    </a:lnTo>
                    <a:lnTo>
                      <a:pt x="161" y="25"/>
                    </a:lnTo>
                    <a:lnTo>
                      <a:pt x="168" y="37"/>
                    </a:lnTo>
                    <a:lnTo>
                      <a:pt x="177" y="50"/>
                    </a:lnTo>
                    <a:lnTo>
                      <a:pt x="170" y="48"/>
                    </a:lnTo>
                    <a:lnTo>
                      <a:pt x="168" y="54"/>
                    </a:lnTo>
                    <a:lnTo>
                      <a:pt x="172" y="61"/>
                    </a:lnTo>
                    <a:lnTo>
                      <a:pt x="177" y="63"/>
                    </a:lnTo>
                    <a:lnTo>
                      <a:pt x="177" y="64"/>
                    </a:lnTo>
                    <a:lnTo>
                      <a:pt x="180" y="73"/>
                    </a:lnTo>
                    <a:lnTo>
                      <a:pt x="181" y="9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4" name="MI"/>
              <p:cNvSpPr>
                <a:spLocks/>
              </p:cNvSpPr>
              <p:nvPr/>
            </p:nvSpPr>
            <p:spPr bwMode="auto">
              <a:xfrm>
                <a:off x="5404046" y="2141952"/>
                <a:ext cx="774018" cy="373764"/>
              </a:xfrm>
              <a:custGeom>
                <a:avLst/>
                <a:gdLst>
                  <a:gd name="T0" fmla="*/ 1338 w 396"/>
                  <a:gd name="T1" fmla="*/ 797 h 191"/>
                  <a:gd name="T2" fmla="*/ 1272 w 396"/>
                  <a:gd name="T3" fmla="*/ 809 h 191"/>
                  <a:gd name="T4" fmla="*/ 1210 w 396"/>
                  <a:gd name="T5" fmla="*/ 779 h 191"/>
                  <a:gd name="T6" fmla="*/ 1070 w 396"/>
                  <a:gd name="T7" fmla="*/ 1087 h 191"/>
                  <a:gd name="T8" fmla="*/ 1040 w 396"/>
                  <a:gd name="T9" fmla="*/ 1161 h 191"/>
                  <a:gd name="T10" fmla="*/ 920 w 396"/>
                  <a:gd name="T11" fmla="*/ 858 h 191"/>
                  <a:gd name="T12" fmla="*/ 878 w 396"/>
                  <a:gd name="T13" fmla="*/ 846 h 191"/>
                  <a:gd name="T14" fmla="*/ 846 w 396"/>
                  <a:gd name="T15" fmla="*/ 833 h 191"/>
                  <a:gd name="T16" fmla="*/ 841 w 396"/>
                  <a:gd name="T17" fmla="*/ 792 h 191"/>
                  <a:gd name="T18" fmla="*/ 767 w 396"/>
                  <a:gd name="T19" fmla="*/ 755 h 191"/>
                  <a:gd name="T20" fmla="*/ 642 w 396"/>
                  <a:gd name="T21" fmla="*/ 755 h 191"/>
                  <a:gd name="T22" fmla="*/ 605 w 396"/>
                  <a:gd name="T23" fmla="*/ 735 h 191"/>
                  <a:gd name="T24" fmla="*/ 531 w 396"/>
                  <a:gd name="T25" fmla="*/ 718 h 191"/>
                  <a:gd name="T26" fmla="*/ 472 w 396"/>
                  <a:gd name="T27" fmla="*/ 693 h 191"/>
                  <a:gd name="T28" fmla="*/ 187 w 396"/>
                  <a:gd name="T29" fmla="*/ 639 h 191"/>
                  <a:gd name="T30" fmla="*/ 74 w 396"/>
                  <a:gd name="T31" fmla="*/ 540 h 191"/>
                  <a:gd name="T32" fmla="*/ 61 w 396"/>
                  <a:gd name="T33" fmla="*/ 493 h 191"/>
                  <a:gd name="T34" fmla="*/ 175 w 396"/>
                  <a:gd name="T35" fmla="*/ 414 h 191"/>
                  <a:gd name="T36" fmla="*/ 266 w 396"/>
                  <a:gd name="T37" fmla="*/ 377 h 191"/>
                  <a:gd name="T38" fmla="*/ 489 w 396"/>
                  <a:gd name="T39" fmla="*/ 256 h 191"/>
                  <a:gd name="T40" fmla="*/ 588 w 396"/>
                  <a:gd name="T41" fmla="*/ 141 h 191"/>
                  <a:gd name="T42" fmla="*/ 659 w 396"/>
                  <a:gd name="T43" fmla="*/ 67 h 191"/>
                  <a:gd name="T44" fmla="*/ 787 w 396"/>
                  <a:gd name="T45" fmla="*/ 0 h 191"/>
                  <a:gd name="T46" fmla="*/ 883 w 396"/>
                  <a:gd name="T47" fmla="*/ 17 h 191"/>
                  <a:gd name="T48" fmla="*/ 721 w 396"/>
                  <a:gd name="T49" fmla="*/ 145 h 191"/>
                  <a:gd name="T50" fmla="*/ 684 w 396"/>
                  <a:gd name="T51" fmla="*/ 212 h 191"/>
                  <a:gd name="T52" fmla="*/ 659 w 396"/>
                  <a:gd name="T53" fmla="*/ 279 h 191"/>
                  <a:gd name="T54" fmla="*/ 799 w 396"/>
                  <a:gd name="T55" fmla="*/ 279 h 191"/>
                  <a:gd name="T56" fmla="*/ 962 w 396"/>
                  <a:gd name="T57" fmla="*/ 340 h 191"/>
                  <a:gd name="T58" fmla="*/ 1136 w 396"/>
                  <a:gd name="T59" fmla="*/ 456 h 191"/>
                  <a:gd name="T60" fmla="*/ 1277 w 396"/>
                  <a:gd name="T61" fmla="*/ 432 h 191"/>
                  <a:gd name="T62" fmla="*/ 1294 w 396"/>
                  <a:gd name="T63" fmla="*/ 432 h 191"/>
                  <a:gd name="T64" fmla="*/ 1463 w 396"/>
                  <a:gd name="T65" fmla="*/ 335 h 191"/>
                  <a:gd name="T66" fmla="*/ 1591 w 396"/>
                  <a:gd name="T67" fmla="*/ 303 h 191"/>
                  <a:gd name="T68" fmla="*/ 1761 w 396"/>
                  <a:gd name="T69" fmla="*/ 244 h 191"/>
                  <a:gd name="T70" fmla="*/ 1840 w 396"/>
                  <a:gd name="T71" fmla="*/ 370 h 191"/>
                  <a:gd name="T72" fmla="*/ 1943 w 396"/>
                  <a:gd name="T73" fmla="*/ 377 h 191"/>
                  <a:gd name="T74" fmla="*/ 2014 w 396"/>
                  <a:gd name="T75" fmla="*/ 382 h 191"/>
                  <a:gd name="T76" fmla="*/ 2110 w 396"/>
                  <a:gd name="T77" fmla="*/ 335 h 191"/>
                  <a:gd name="T78" fmla="*/ 2155 w 396"/>
                  <a:gd name="T79" fmla="*/ 303 h 191"/>
                  <a:gd name="T80" fmla="*/ 2160 w 396"/>
                  <a:gd name="T81" fmla="*/ 382 h 191"/>
                  <a:gd name="T82" fmla="*/ 2221 w 396"/>
                  <a:gd name="T83" fmla="*/ 493 h 191"/>
                  <a:gd name="T84" fmla="*/ 2255 w 396"/>
                  <a:gd name="T85" fmla="*/ 530 h 191"/>
                  <a:gd name="T86" fmla="*/ 2312 w 396"/>
                  <a:gd name="T87" fmla="*/ 510 h 191"/>
                  <a:gd name="T88" fmla="*/ 2396 w 396"/>
                  <a:gd name="T89" fmla="*/ 540 h 191"/>
                  <a:gd name="T90" fmla="*/ 2317 w 396"/>
                  <a:gd name="T91" fmla="*/ 589 h 191"/>
                  <a:gd name="T92" fmla="*/ 2233 w 396"/>
                  <a:gd name="T93" fmla="*/ 589 h 191"/>
                  <a:gd name="T94" fmla="*/ 2110 w 396"/>
                  <a:gd name="T95" fmla="*/ 614 h 191"/>
                  <a:gd name="T96" fmla="*/ 1997 w 396"/>
                  <a:gd name="T97" fmla="*/ 597 h 191"/>
                  <a:gd name="T98" fmla="*/ 1887 w 396"/>
                  <a:gd name="T99" fmla="*/ 609 h 191"/>
                  <a:gd name="T100" fmla="*/ 1707 w 396"/>
                  <a:gd name="T101" fmla="*/ 577 h 191"/>
                  <a:gd name="T102" fmla="*/ 1633 w 396"/>
                  <a:gd name="T103" fmla="*/ 656 h 191"/>
                  <a:gd name="T104" fmla="*/ 1567 w 396"/>
                  <a:gd name="T105" fmla="*/ 688 h 191"/>
                  <a:gd name="T106" fmla="*/ 1463 w 396"/>
                  <a:gd name="T107" fmla="*/ 688 h 1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6"/>
                  <a:gd name="T163" fmla="*/ 0 h 191"/>
                  <a:gd name="T164" fmla="*/ 396 w 396"/>
                  <a:gd name="T165" fmla="*/ 191 h 1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6" h="191">
                    <a:moveTo>
                      <a:pt x="231" y="130"/>
                    </a:moveTo>
                    <a:lnTo>
                      <a:pt x="221" y="131"/>
                    </a:lnTo>
                    <a:lnTo>
                      <a:pt x="214" y="123"/>
                    </a:lnTo>
                    <a:lnTo>
                      <a:pt x="210" y="133"/>
                    </a:lnTo>
                    <a:lnTo>
                      <a:pt x="203" y="134"/>
                    </a:lnTo>
                    <a:lnTo>
                      <a:pt x="200" y="128"/>
                    </a:lnTo>
                    <a:lnTo>
                      <a:pt x="187" y="152"/>
                    </a:lnTo>
                    <a:lnTo>
                      <a:pt x="177" y="179"/>
                    </a:lnTo>
                    <a:lnTo>
                      <a:pt x="171" y="189"/>
                    </a:lnTo>
                    <a:lnTo>
                      <a:pt x="172" y="191"/>
                    </a:lnTo>
                    <a:lnTo>
                      <a:pt x="168" y="189"/>
                    </a:lnTo>
                    <a:lnTo>
                      <a:pt x="152" y="141"/>
                    </a:lnTo>
                    <a:lnTo>
                      <a:pt x="151" y="139"/>
                    </a:lnTo>
                    <a:lnTo>
                      <a:pt x="145" y="139"/>
                    </a:lnTo>
                    <a:lnTo>
                      <a:pt x="143" y="136"/>
                    </a:lnTo>
                    <a:lnTo>
                      <a:pt x="140" y="137"/>
                    </a:lnTo>
                    <a:lnTo>
                      <a:pt x="136" y="136"/>
                    </a:lnTo>
                    <a:lnTo>
                      <a:pt x="139" y="130"/>
                    </a:lnTo>
                    <a:lnTo>
                      <a:pt x="136" y="127"/>
                    </a:lnTo>
                    <a:lnTo>
                      <a:pt x="127" y="124"/>
                    </a:lnTo>
                    <a:lnTo>
                      <a:pt x="113" y="123"/>
                    </a:lnTo>
                    <a:lnTo>
                      <a:pt x="106" y="124"/>
                    </a:lnTo>
                    <a:lnTo>
                      <a:pt x="103" y="123"/>
                    </a:lnTo>
                    <a:lnTo>
                      <a:pt x="100" y="121"/>
                    </a:lnTo>
                    <a:lnTo>
                      <a:pt x="93" y="121"/>
                    </a:lnTo>
                    <a:lnTo>
                      <a:pt x="88" y="118"/>
                    </a:lnTo>
                    <a:lnTo>
                      <a:pt x="84" y="117"/>
                    </a:lnTo>
                    <a:lnTo>
                      <a:pt x="78" y="114"/>
                    </a:lnTo>
                    <a:lnTo>
                      <a:pt x="33" y="105"/>
                    </a:lnTo>
                    <a:lnTo>
                      <a:pt x="31" y="105"/>
                    </a:lnTo>
                    <a:lnTo>
                      <a:pt x="19" y="101"/>
                    </a:lnTo>
                    <a:lnTo>
                      <a:pt x="12" y="89"/>
                    </a:lnTo>
                    <a:lnTo>
                      <a:pt x="0" y="85"/>
                    </a:lnTo>
                    <a:lnTo>
                      <a:pt x="10" y="81"/>
                    </a:lnTo>
                    <a:lnTo>
                      <a:pt x="23" y="74"/>
                    </a:lnTo>
                    <a:lnTo>
                      <a:pt x="29" y="68"/>
                    </a:lnTo>
                    <a:lnTo>
                      <a:pt x="36" y="62"/>
                    </a:lnTo>
                    <a:lnTo>
                      <a:pt x="44" y="62"/>
                    </a:lnTo>
                    <a:lnTo>
                      <a:pt x="64" y="53"/>
                    </a:lnTo>
                    <a:lnTo>
                      <a:pt x="81" y="42"/>
                    </a:lnTo>
                    <a:lnTo>
                      <a:pt x="84" y="35"/>
                    </a:lnTo>
                    <a:lnTo>
                      <a:pt x="97" y="23"/>
                    </a:lnTo>
                    <a:lnTo>
                      <a:pt x="103" y="19"/>
                    </a:lnTo>
                    <a:lnTo>
                      <a:pt x="109" y="11"/>
                    </a:lnTo>
                    <a:lnTo>
                      <a:pt x="123" y="3"/>
                    </a:lnTo>
                    <a:lnTo>
                      <a:pt x="130" y="0"/>
                    </a:lnTo>
                    <a:lnTo>
                      <a:pt x="143" y="0"/>
                    </a:lnTo>
                    <a:lnTo>
                      <a:pt x="146" y="3"/>
                    </a:lnTo>
                    <a:lnTo>
                      <a:pt x="132" y="13"/>
                    </a:lnTo>
                    <a:lnTo>
                      <a:pt x="119" y="24"/>
                    </a:lnTo>
                    <a:lnTo>
                      <a:pt x="119" y="29"/>
                    </a:lnTo>
                    <a:lnTo>
                      <a:pt x="113" y="35"/>
                    </a:lnTo>
                    <a:lnTo>
                      <a:pt x="113" y="40"/>
                    </a:lnTo>
                    <a:lnTo>
                      <a:pt x="109" y="46"/>
                    </a:lnTo>
                    <a:lnTo>
                      <a:pt x="120" y="46"/>
                    </a:lnTo>
                    <a:lnTo>
                      <a:pt x="132" y="46"/>
                    </a:lnTo>
                    <a:lnTo>
                      <a:pt x="149" y="49"/>
                    </a:lnTo>
                    <a:lnTo>
                      <a:pt x="159" y="56"/>
                    </a:lnTo>
                    <a:lnTo>
                      <a:pt x="175" y="75"/>
                    </a:lnTo>
                    <a:lnTo>
                      <a:pt x="188" y="75"/>
                    </a:lnTo>
                    <a:lnTo>
                      <a:pt x="208" y="74"/>
                    </a:lnTo>
                    <a:lnTo>
                      <a:pt x="211" y="71"/>
                    </a:lnTo>
                    <a:lnTo>
                      <a:pt x="210" y="68"/>
                    </a:lnTo>
                    <a:lnTo>
                      <a:pt x="214" y="71"/>
                    </a:lnTo>
                    <a:lnTo>
                      <a:pt x="220" y="71"/>
                    </a:lnTo>
                    <a:lnTo>
                      <a:pt x="242" y="55"/>
                    </a:lnTo>
                    <a:lnTo>
                      <a:pt x="256" y="50"/>
                    </a:lnTo>
                    <a:lnTo>
                      <a:pt x="263" y="50"/>
                    </a:lnTo>
                    <a:lnTo>
                      <a:pt x="276" y="49"/>
                    </a:lnTo>
                    <a:lnTo>
                      <a:pt x="291" y="40"/>
                    </a:lnTo>
                    <a:lnTo>
                      <a:pt x="304" y="37"/>
                    </a:lnTo>
                    <a:lnTo>
                      <a:pt x="304" y="61"/>
                    </a:lnTo>
                    <a:lnTo>
                      <a:pt x="307" y="62"/>
                    </a:lnTo>
                    <a:lnTo>
                      <a:pt x="321" y="62"/>
                    </a:lnTo>
                    <a:lnTo>
                      <a:pt x="328" y="59"/>
                    </a:lnTo>
                    <a:lnTo>
                      <a:pt x="333" y="63"/>
                    </a:lnTo>
                    <a:lnTo>
                      <a:pt x="340" y="55"/>
                    </a:lnTo>
                    <a:lnTo>
                      <a:pt x="349" y="55"/>
                    </a:lnTo>
                    <a:lnTo>
                      <a:pt x="351" y="50"/>
                    </a:lnTo>
                    <a:lnTo>
                      <a:pt x="356" y="50"/>
                    </a:lnTo>
                    <a:lnTo>
                      <a:pt x="357" y="53"/>
                    </a:lnTo>
                    <a:lnTo>
                      <a:pt x="357" y="63"/>
                    </a:lnTo>
                    <a:lnTo>
                      <a:pt x="362" y="78"/>
                    </a:lnTo>
                    <a:lnTo>
                      <a:pt x="367" y="81"/>
                    </a:lnTo>
                    <a:lnTo>
                      <a:pt x="370" y="88"/>
                    </a:lnTo>
                    <a:lnTo>
                      <a:pt x="373" y="87"/>
                    </a:lnTo>
                    <a:lnTo>
                      <a:pt x="377" y="82"/>
                    </a:lnTo>
                    <a:lnTo>
                      <a:pt x="382" y="84"/>
                    </a:lnTo>
                    <a:lnTo>
                      <a:pt x="389" y="81"/>
                    </a:lnTo>
                    <a:lnTo>
                      <a:pt x="396" y="89"/>
                    </a:lnTo>
                    <a:lnTo>
                      <a:pt x="390" y="95"/>
                    </a:lnTo>
                    <a:lnTo>
                      <a:pt x="383" y="97"/>
                    </a:lnTo>
                    <a:lnTo>
                      <a:pt x="376" y="95"/>
                    </a:lnTo>
                    <a:lnTo>
                      <a:pt x="369" y="97"/>
                    </a:lnTo>
                    <a:lnTo>
                      <a:pt x="363" y="95"/>
                    </a:lnTo>
                    <a:lnTo>
                      <a:pt x="349" y="101"/>
                    </a:lnTo>
                    <a:lnTo>
                      <a:pt x="333" y="94"/>
                    </a:lnTo>
                    <a:lnTo>
                      <a:pt x="330" y="98"/>
                    </a:lnTo>
                    <a:lnTo>
                      <a:pt x="328" y="111"/>
                    </a:lnTo>
                    <a:lnTo>
                      <a:pt x="312" y="100"/>
                    </a:lnTo>
                    <a:lnTo>
                      <a:pt x="305" y="98"/>
                    </a:lnTo>
                    <a:lnTo>
                      <a:pt x="282" y="95"/>
                    </a:lnTo>
                    <a:lnTo>
                      <a:pt x="276" y="105"/>
                    </a:lnTo>
                    <a:lnTo>
                      <a:pt x="270" y="108"/>
                    </a:lnTo>
                    <a:lnTo>
                      <a:pt x="263" y="108"/>
                    </a:lnTo>
                    <a:lnTo>
                      <a:pt x="259" y="113"/>
                    </a:lnTo>
                    <a:lnTo>
                      <a:pt x="249" y="111"/>
                    </a:lnTo>
                    <a:lnTo>
                      <a:pt x="242" y="113"/>
                    </a:lnTo>
                    <a:lnTo>
                      <a:pt x="231" y="13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sp>
          <p:nvSpPr>
            <p:cNvPr id="45" name="ME"/>
            <p:cNvSpPr>
              <a:spLocks/>
            </p:cNvSpPr>
            <p:nvPr/>
          </p:nvSpPr>
          <p:spPr bwMode="auto">
            <a:xfrm>
              <a:off x="6996443" y="1562739"/>
              <a:ext cx="367613" cy="578307"/>
            </a:xfrm>
            <a:custGeom>
              <a:avLst/>
              <a:gdLst>
                <a:gd name="T0" fmla="*/ 195 w 240"/>
                <a:gd name="T1" fmla="*/ 1853 h 375"/>
                <a:gd name="T2" fmla="*/ 153 w 240"/>
                <a:gd name="T3" fmla="*/ 1720 h 375"/>
                <a:gd name="T4" fmla="*/ 12 w 240"/>
                <a:gd name="T5" fmla="*/ 1285 h 375"/>
                <a:gd name="T6" fmla="*/ 17 w 240"/>
                <a:gd name="T7" fmla="*/ 1218 h 375"/>
                <a:gd name="T8" fmla="*/ 79 w 240"/>
                <a:gd name="T9" fmla="*/ 1231 h 375"/>
                <a:gd name="T10" fmla="*/ 133 w 240"/>
                <a:gd name="T11" fmla="*/ 1152 h 375"/>
                <a:gd name="T12" fmla="*/ 121 w 240"/>
                <a:gd name="T13" fmla="*/ 1012 h 375"/>
                <a:gd name="T14" fmla="*/ 195 w 240"/>
                <a:gd name="T15" fmla="*/ 854 h 375"/>
                <a:gd name="T16" fmla="*/ 170 w 240"/>
                <a:gd name="T17" fmla="*/ 775 h 375"/>
                <a:gd name="T18" fmla="*/ 195 w 240"/>
                <a:gd name="T19" fmla="*/ 618 h 375"/>
                <a:gd name="T20" fmla="*/ 175 w 240"/>
                <a:gd name="T21" fmla="*/ 477 h 375"/>
                <a:gd name="T22" fmla="*/ 394 w 240"/>
                <a:gd name="T23" fmla="*/ 103 h 375"/>
                <a:gd name="T24" fmla="*/ 552 w 240"/>
                <a:gd name="T25" fmla="*/ 84 h 375"/>
                <a:gd name="T26" fmla="*/ 648 w 240"/>
                <a:gd name="T27" fmla="*/ 0 h 375"/>
                <a:gd name="T28" fmla="*/ 808 w 240"/>
                <a:gd name="T29" fmla="*/ 79 h 375"/>
                <a:gd name="T30" fmla="*/ 1044 w 240"/>
                <a:gd name="T31" fmla="*/ 746 h 375"/>
                <a:gd name="T32" fmla="*/ 1165 w 240"/>
                <a:gd name="T33" fmla="*/ 746 h 375"/>
                <a:gd name="T34" fmla="*/ 1273 w 240"/>
                <a:gd name="T35" fmla="*/ 950 h 375"/>
                <a:gd name="T36" fmla="*/ 1293 w 240"/>
                <a:gd name="T37" fmla="*/ 928 h 375"/>
                <a:gd name="T38" fmla="*/ 1418 w 240"/>
                <a:gd name="T39" fmla="*/ 1012 h 375"/>
                <a:gd name="T40" fmla="*/ 1389 w 240"/>
                <a:gd name="T41" fmla="*/ 1186 h 375"/>
                <a:gd name="T42" fmla="*/ 1377 w 240"/>
                <a:gd name="T43" fmla="*/ 1199 h 375"/>
                <a:gd name="T44" fmla="*/ 1340 w 240"/>
                <a:gd name="T45" fmla="*/ 1199 h 375"/>
                <a:gd name="T46" fmla="*/ 1310 w 240"/>
                <a:gd name="T47" fmla="*/ 1243 h 375"/>
                <a:gd name="T48" fmla="*/ 1293 w 240"/>
                <a:gd name="T49" fmla="*/ 1309 h 375"/>
                <a:gd name="T50" fmla="*/ 1219 w 240"/>
                <a:gd name="T51" fmla="*/ 1302 h 375"/>
                <a:gd name="T52" fmla="*/ 1182 w 240"/>
                <a:gd name="T53" fmla="*/ 1364 h 375"/>
                <a:gd name="T54" fmla="*/ 1157 w 240"/>
                <a:gd name="T55" fmla="*/ 1405 h 375"/>
                <a:gd name="T56" fmla="*/ 1054 w 240"/>
                <a:gd name="T57" fmla="*/ 1479 h 375"/>
                <a:gd name="T58" fmla="*/ 1000 w 240"/>
                <a:gd name="T59" fmla="*/ 1460 h 375"/>
                <a:gd name="T60" fmla="*/ 896 w 240"/>
                <a:gd name="T61" fmla="*/ 1496 h 375"/>
                <a:gd name="T62" fmla="*/ 879 w 240"/>
                <a:gd name="T63" fmla="*/ 1400 h 375"/>
                <a:gd name="T64" fmla="*/ 842 w 240"/>
                <a:gd name="T65" fmla="*/ 1479 h 375"/>
                <a:gd name="T66" fmla="*/ 837 w 240"/>
                <a:gd name="T67" fmla="*/ 1612 h 375"/>
                <a:gd name="T68" fmla="*/ 788 w 240"/>
                <a:gd name="T69" fmla="*/ 1750 h 375"/>
                <a:gd name="T70" fmla="*/ 729 w 240"/>
                <a:gd name="T71" fmla="*/ 1770 h 375"/>
                <a:gd name="T72" fmla="*/ 692 w 240"/>
                <a:gd name="T73" fmla="*/ 1816 h 375"/>
                <a:gd name="T74" fmla="*/ 660 w 240"/>
                <a:gd name="T75" fmla="*/ 1853 h 375"/>
                <a:gd name="T76" fmla="*/ 606 w 240"/>
                <a:gd name="T77" fmla="*/ 1873 h 375"/>
                <a:gd name="T78" fmla="*/ 581 w 240"/>
                <a:gd name="T79" fmla="*/ 1895 h 375"/>
                <a:gd name="T80" fmla="*/ 515 w 240"/>
                <a:gd name="T81" fmla="*/ 1957 h 375"/>
                <a:gd name="T82" fmla="*/ 515 w 240"/>
                <a:gd name="T83" fmla="*/ 2006 h 375"/>
                <a:gd name="T84" fmla="*/ 473 w 240"/>
                <a:gd name="T85" fmla="*/ 2011 h 375"/>
                <a:gd name="T86" fmla="*/ 485 w 240"/>
                <a:gd name="T87" fmla="*/ 2053 h 375"/>
                <a:gd name="T88" fmla="*/ 431 w 240"/>
                <a:gd name="T89" fmla="*/ 2181 h 375"/>
                <a:gd name="T90" fmla="*/ 424 w 240"/>
                <a:gd name="T91" fmla="*/ 2272 h 375"/>
                <a:gd name="T92" fmla="*/ 369 w 240"/>
                <a:gd name="T93" fmla="*/ 2260 h 375"/>
                <a:gd name="T94" fmla="*/ 291 w 240"/>
                <a:gd name="T95" fmla="*/ 2168 h 375"/>
                <a:gd name="T96" fmla="*/ 231 w 240"/>
                <a:gd name="T97" fmla="*/ 1974 h 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75"/>
                <a:gd name="T149" fmla="*/ 240 w 240"/>
                <a:gd name="T150" fmla="*/ 375 h 3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75">
                  <a:moveTo>
                    <a:pt x="36" y="322"/>
                  </a:moveTo>
                  <a:lnTo>
                    <a:pt x="32" y="306"/>
                  </a:lnTo>
                  <a:lnTo>
                    <a:pt x="26" y="287"/>
                  </a:lnTo>
                  <a:lnTo>
                    <a:pt x="25" y="284"/>
                  </a:lnTo>
                  <a:lnTo>
                    <a:pt x="13" y="248"/>
                  </a:lnTo>
                  <a:lnTo>
                    <a:pt x="2" y="212"/>
                  </a:lnTo>
                  <a:lnTo>
                    <a:pt x="0" y="209"/>
                  </a:lnTo>
                  <a:lnTo>
                    <a:pt x="3" y="201"/>
                  </a:lnTo>
                  <a:lnTo>
                    <a:pt x="13" y="206"/>
                  </a:lnTo>
                  <a:lnTo>
                    <a:pt x="13" y="203"/>
                  </a:lnTo>
                  <a:lnTo>
                    <a:pt x="15" y="190"/>
                  </a:lnTo>
                  <a:lnTo>
                    <a:pt x="22" y="190"/>
                  </a:lnTo>
                  <a:lnTo>
                    <a:pt x="18" y="173"/>
                  </a:lnTo>
                  <a:lnTo>
                    <a:pt x="20" y="167"/>
                  </a:lnTo>
                  <a:lnTo>
                    <a:pt x="28" y="159"/>
                  </a:lnTo>
                  <a:lnTo>
                    <a:pt x="32" y="141"/>
                  </a:lnTo>
                  <a:lnTo>
                    <a:pt x="28" y="138"/>
                  </a:lnTo>
                  <a:lnTo>
                    <a:pt x="28" y="128"/>
                  </a:lnTo>
                  <a:lnTo>
                    <a:pt x="25" y="118"/>
                  </a:lnTo>
                  <a:lnTo>
                    <a:pt x="32" y="102"/>
                  </a:lnTo>
                  <a:lnTo>
                    <a:pt x="31" y="89"/>
                  </a:lnTo>
                  <a:lnTo>
                    <a:pt x="29" y="79"/>
                  </a:lnTo>
                  <a:lnTo>
                    <a:pt x="54" y="7"/>
                  </a:lnTo>
                  <a:lnTo>
                    <a:pt x="65" y="17"/>
                  </a:lnTo>
                  <a:lnTo>
                    <a:pt x="71" y="21"/>
                  </a:lnTo>
                  <a:lnTo>
                    <a:pt x="91" y="14"/>
                  </a:lnTo>
                  <a:lnTo>
                    <a:pt x="103" y="1"/>
                  </a:lnTo>
                  <a:lnTo>
                    <a:pt x="107" y="0"/>
                  </a:lnTo>
                  <a:lnTo>
                    <a:pt x="129" y="7"/>
                  </a:lnTo>
                  <a:lnTo>
                    <a:pt x="133" y="13"/>
                  </a:lnTo>
                  <a:lnTo>
                    <a:pt x="139" y="14"/>
                  </a:lnTo>
                  <a:lnTo>
                    <a:pt x="172" y="123"/>
                  </a:lnTo>
                  <a:lnTo>
                    <a:pt x="190" y="125"/>
                  </a:lnTo>
                  <a:lnTo>
                    <a:pt x="192" y="123"/>
                  </a:lnTo>
                  <a:lnTo>
                    <a:pt x="201" y="150"/>
                  </a:lnTo>
                  <a:lnTo>
                    <a:pt x="210" y="157"/>
                  </a:lnTo>
                  <a:lnTo>
                    <a:pt x="211" y="157"/>
                  </a:lnTo>
                  <a:lnTo>
                    <a:pt x="213" y="153"/>
                  </a:lnTo>
                  <a:lnTo>
                    <a:pt x="223" y="154"/>
                  </a:lnTo>
                  <a:lnTo>
                    <a:pt x="234" y="167"/>
                  </a:lnTo>
                  <a:lnTo>
                    <a:pt x="240" y="175"/>
                  </a:lnTo>
                  <a:lnTo>
                    <a:pt x="229" y="196"/>
                  </a:lnTo>
                  <a:lnTo>
                    <a:pt x="227" y="196"/>
                  </a:lnTo>
                  <a:lnTo>
                    <a:pt x="227" y="198"/>
                  </a:lnTo>
                  <a:lnTo>
                    <a:pt x="226" y="196"/>
                  </a:lnTo>
                  <a:lnTo>
                    <a:pt x="221" y="198"/>
                  </a:lnTo>
                  <a:lnTo>
                    <a:pt x="221" y="201"/>
                  </a:lnTo>
                  <a:lnTo>
                    <a:pt x="216" y="205"/>
                  </a:lnTo>
                  <a:lnTo>
                    <a:pt x="217" y="211"/>
                  </a:lnTo>
                  <a:lnTo>
                    <a:pt x="213" y="216"/>
                  </a:lnTo>
                  <a:lnTo>
                    <a:pt x="211" y="212"/>
                  </a:lnTo>
                  <a:lnTo>
                    <a:pt x="201" y="215"/>
                  </a:lnTo>
                  <a:lnTo>
                    <a:pt x="198" y="224"/>
                  </a:lnTo>
                  <a:lnTo>
                    <a:pt x="195" y="225"/>
                  </a:lnTo>
                  <a:lnTo>
                    <a:pt x="191" y="227"/>
                  </a:lnTo>
                  <a:lnTo>
                    <a:pt x="191" y="232"/>
                  </a:lnTo>
                  <a:lnTo>
                    <a:pt x="182" y="242"/>
                  </a:lnTo>
                  <a:lnTo>
                    <a:pt x="174" y="244"/>
                  </a:lnTo>
                  <a:lnTo>
                    <a:pt x="164" y="234"/>
                  </a:lnTo>
                  <a:lnTo>
                    <a:pt x="165" y="241"/>
                  </a:lnTo>
                  <a:lnTo>
                    <a:pt x="159" y="260"/>
                  </a:lnTo>
                  <a:lnTo>
                    <a:pt x="148" y="247"/>
                  </a:lnTo>
                  <a:lnTo>
                    <a:pt x="146" y="231"/>
                  </a:lnTo>
                  <a:lnTo>
                    <a:pt x="145" y="231"/>
                  </a:lnTo>
                  <a:lnTo>
                    <a:pt x="142" y="238"/>
                  </a:lnTo>
                  <a:lnTo>
                    <a:pt x="139" y="244"/>
                  </a:lnTo>
                  <a:lnTo>
                    <a:pt x="138" y="255"/>
                  </a:lnTo>
                  <a:lnTo>
                    <a:pt x="138" y="266"/>
                  </a:lnTo>
                  <a:lnTo>
                    <a:pt x="142" y="276"/>
                  </a:lnTo>
                  <a:lnTo>
                    <a:pt x="130" y="289"/>
                  </a:lnTo>
                  <a:lnTo>
                    <a:pt x="125" y="289"/>
                  </a:lnTo>
                  <a:lnTo>
                    <a:pt x="120" y="292"/>
                  </a:lnTo>
                  <a:lnTo>
                    <a:pt x="120" y="296"/>
                  </a:lnTo>
                  <a:lnTo>
                    <a:pt x="114" y="300"/>
                  </a:lnTo>
                  <a:lnTo>
                    <a:pt x="110" y="300"/>
                  </a:lnTo>
                  <a:lnTo>
                    <a:pt x="109" y="306"/>
                  </a:lnTo>
                  <a:lnTo>
                    <a:pt x="104" y="312"/>
                  </a:lnTo>
                  <a:lnTo>
                    <a:pt x="100" y="309"/>
                  </a:lnTo>
                  <a:lnTo>
                    <a:pt x="99" y="307"/>
                  </a:lnTo>
                  <a:lnTo>
                    <a:pt x="96" y="313"/>
                  </a:lnTo>
                  <a:lnTo>
                    <a:pt x="87" y="316"/>
                  </a:lnTo>
                  <a:lnTo>
                    <a:pt x="85" y="323"/>
                  </a:lnTo>
                  <a:lnTo>
                    <a:pt x="87" y="328"/>
                  </a:lnTo>
                  <a:lnTo>
                    <a:pt x="85" y="331"/>
                  </a:lnTo>
                  <a:lnTo>
                    <a:pt x="84" y="331"/>
                  </a:lnTo>
                  <a:lnTo>
                    <a:pt x="78" y="332"/>
                  </a:lnTo>
                  <a:lnTo>
                    <a:pt x="78" y="336"/>
                  </a:lnTo>
                  <a:lnTo>
                    <a:pt x="80" y="339"/>
                  </a:lnTo>
                  <a:lnTo>
                    <a:pt x="83" y="338"/>
                  </a:lnTo>
                  <a:lnTo>
                    <a:pt x="71" y="360"/>
                  </a:lnTo>
                  <a:lnTo>
                    <a:pt x="74" y="365"/>
                  </a:lnTo>
                  <a:lnTo>
                    <a:pt x="70" y="375"/>
                  </a:lnTo>
                  <a:lnTo>
                    <a:pt x="67" y="375"/>
                  </a:lnTo>
                  <a:lnTo>
                    <a:pt x="61" y="373"/>
                  </a:lnTo>
                  <a:lnTo>
                    <a:pt x="57" y="362"/>
                  </a:lnTo>
                  <a:lnTo>
                    <a:pt x="48" y="358"/>
                  </a:lnTo>
                  <a:lnTo>
                    <a:pt x="44" y="342"/>
                  </a:lnTo>
                  <a:lnTo>
                    <a:pt x="38" y="326"/>
                  </a:lnTo>
                  <a:lnTo>
                    <a:pt x="36" y="322"/>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6" name="MD"/>
            <p:cNvSpPr>
              <a:spLocks/>
            </p:cNvSpPr>
            <p:nvPr/>
          </p:nvSpPr>
          <p:spPr bwMode="auto">
            <a:xfrm>
              <a:off x="6395801" y="2670429"/>
              <a:ext cx="451104" cy="227057"/>
            </a:xfrm>
            <a:custGeom>
              <a:avLst/>
              <a:gdLst>
                <a:gd name="T0" fmla="*/ 148 w 293"/>
                <a:gd name="T1" fmla="*/ 59 h 147"/>
                <a:gd name="T2" fmla="*/ 239 w 293"/>
                <a:gd name="T3" fmla="*/ 42 h 147"/>
                <a:gd name="T4" fmla="*/ 249 w 293"/>
                <a:gd name="T5" fmla="*/ 42 h 147"/>
                <a:gd name="T6" fmla="*/ 295 w 293"/>
                <a:gd name="T7" fmla="*/ 32 h 147"/>
                <a:gd name="T8" fmla="*/ 312 w 293"/>
                <a:gd name="T9" fmla="*/ 28 h 147"/>
                <a:gd name="T10" fmla="*/ 347 w 293"/>
                <a:gd name="T11" fmla="*/ 20 h 147"/>
                <a:gd name="T12" fmla="*/ 360 w 293"/>
                <a:gd name="T13" fmla="*/ 15 h 147"/>
                <a:gd name="T14" fmla="*/ 423 w 293"/>
                <a:gd name="T15" fmla="*/ 6 h 147"/>
                <a:gd name="T16" fmla="*/ 449 w 293"/>
                <a:gd name="T17" fmla="*/ 8 h 147"/>
                <a:gd name="T18" fmla="*/ 463 w 293"/>
                <a:gd name="T19" fmla="*/ 59 h 147"/>
                <a:gd name="T20" fmla="*/ 467 w 293"/>
                <a:gd name="T21" fmla="*/ 73 h 147"/>
                <a:gd name="T22" fmla="*/ 471 w 293"/>
                <a:gd name="T23" fmla="*/ 92 h 147"/>
                <a:gd name="T24" fmla="*/ 488 w 293"/>
                <a:gd name="T25" fmla="*/ 151 h 147"/>
                <a:gd name="T26" fmla="*/ 496 w 293"/>
                <a:gd name="T27" fmla="*/ 176 h 147"/>
                <a:gd name="T28" fmla="*/ 526 w 293"/>
                <a:gd name="T29" fmla="*/ 194 h 147"/>
                <a:gd name="T30" fmla="*/ 571 w 293"/>
                <a:gd name="T31" fmla="*/ 183 h 147"/>
                <a:gd name="T32" fmla="*/ 571 w 293"/>
                <a:gd name="T33" fmla="*/ 253 h 147"/>
                <a:gd name="T34" fmla="*/ 526 w 293"/>
                <a:gd name="T35" fmla="*/ 272 h 147"/>
                <a:gd name="T36" fmla="*/ 496 w 293"/>
                <a:gd name="T37" fmla="*/ 291 h 147"/>
                <a:gd name="T38" fmla="*/ 488 w 293"/>
                <a:gd name="T39" fmla="*/ 239 h 147"/>
                <a:gd name="T40" fmla="*/ 471 w 293"/>
                <a:gd name="T41" fmla="*/ 234 h 147"/>
                <a:gd name="T42" fmla="*/ 451 w 293"/>
                <a:gd name="T43" fmla="*/ 246 h 147"/>
                <a:gd name="T44" fmla="*/ 432 w 293"/>
                <a:gd name="T45" fmla="*/ 203 h 147"/>
                <a:gd name="T46" fmla="*/ 425 w 293"/>
                <a:gd name="T47" fmla="*/ 169 h 147"/>
                <a:gd name="T48" fmla="*/ 425 w 293"/>
                <a:gd name="T49" fmla="*/ 149 h 147"/>
                <a:gd name="T50" fmla="*/ 409 w 293"/>
                <a:gd name="T51" fmla="*/ 149 h 147"/>
                <a:gd name="T52" fmla="*/ 425 w 293"/>
                <a:gd name="T53" fmla="*/ 125 h 147"/>
                <a:gd name="T54" fmla="*/ 409 w 293"/>
                <a:gd name="T55" fmla="*/ 93 h 147"/>
                <a:gd name="T56" fmla="*/ 425 w 293"/>
                <a:gd name="T57" fmla="*/ 32 h 147"/>
                <a:gd name="T58" fmla="*/ 404 w 293"/>
                <a:gd name="T59" fmla="*/ 68 h 147"/>
                <a:gd name="T60" fmla="*/ 390 w 293"/>
                <a:gd name="T61" fmla="*/ 83 h 147"/>
                <a:gd name="T62" fmla="*/ 390 w 293"/>
                <a:gd name="T63" fmla="*/ 111 h 147"/>
                <a:gd name="T64" fmla="*/ 391 w 293"/>
                <a:gd name="T65" fmla="*/ 180 h 147"/>
                <a:gd name="T66" fmla="*/ 418 w 293"/>
                <a:gd name="T67" fmla="*/ 244 h 147"/>
                <a:gd name="T68" fmla="*/ 434 w 293"/>
                <a:gd name="T69" fmla="*/ 270 h 147"/>
                <a:gd name="T70" fmla="*/ 419 w 293"/>
                <a:gd name="T71" fmla="*/ 277 h 147"/>
                <a:gd name="T72" fmla="*/ 366 w 293"/>
                <a:gd name="T73" fmla="*/ 252 h 147"/>
                <a:gd name="T74" fmla="*/ 342 w 293"/>
                <a:gd name="T75" fmla="*/ 239 h 147"/>
                <a:gd name="T76" fmla="*/ 315 w 293"/>
                <a:gd name="T77" fmla="*/ 252 h 147"/>
                <a:gd name="T78" fmla="*/ 321 w 293"/>
                <a:gd name="T79" fmla="*/ 203 h 147"/>
                <a:gd name="T80" fmla="*/ 328 w 293"/>
                <a:gd name="T81" fmla="*/ 189 h 147"/>
                <a:gd name="T82" fmla="*/ 335 w 293"/>
                <a:gd name="T83" fmla="*/ 169 h 147"/>
                <a:gd name="T84" fmla="*/ 316 w 293"/>
                <a:gd name="T85" fmla="*/ 151 h 147"/>
                <a:gd name="T86" fmla="*/ 308 w 293"/>
                <a:gd name="T87" fmla="*/ 155 h 147"/>
                <a:gd name="T88" fmla="*/ 283 w 293"/>
                <a:gd name="T89" fmla="*/ 145 h 147"/>
                <a:gd name="T90" fmla="*/ 262 w 293"/>
                <a:gd name="T91" fmla="*/ 123 h 147"/>
                <a:gd name="T92" fmla="*/ 232 w 293"/>
                <a:gd name="T93" fmla="*/ 111 h 147"/>
                <a:gd name="T94" fmla="*/ 219 w 293"/>
                <a:gd name="T95" fmla="*/ 99 h 147"/>
                <a:gd name="T96" fmla="*/ 184 w 293"/>
                <a:gd name="T97" fmla="*/ 73 h 147"/>
                <a:gd name="T98" fmla="*/ 152 w 293"/>
                <a:gd name="T99" fmla="*/ 77 h 147"/>
                <a:gd name="T100" fmla="*/ 136 w 293"/>
                <a:gd name="T101" fmla="*/ 83 h 147"/>
                <a:gd name="T102" fmla="*/ 108 w 293"/>
                <a:gd name="T103" fmla="*/ 99 h 147"/>
                <a:gd name="T104" fmla="*/ 65 w 293"/>
                <a:gd name="T105" fmla="*/ 123 h 147"/>
                <a:gd name="T106" fmla="*/ 39 w 293"/>
                <a:gd name="T107" fmla="*/ 142 h 147"/>
                <a:gd name="T108" fmla="*/ 18 w 293"/>
                <a:gd name="T109" fmla="*/ 175 h 147"/>
                <a:gd name="T110" fmla="*/ 0 w 293"/>
                <a:gd name="T111" fmla="*/ 92 h 147"/>
                <a:gd name="T112" fmla="*/ 11 w 293"/>
                <a:gd name="T113" fmla="*/ 89 h 147"/>
                <a:gd name="T114" fmla="*/ 69 w 293"/>
                <a:gd name="T115" fmla="*/ 77 h 147"/>
                <a:gd name="T116" fmla="*/ 83 w 293"/>
                <a:gd name="T117" fmla="*/ 73 h 147"/>
                <a:gd name="T118" fmla="*/ 135 w 293"/>
                <a:gd name="T119" fmla="*/ 65 h 1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
                <a:gd name="T181" fmla="*/ 0 h 147"/>
                <a:gd name="T182" fmla="*/ 293 w 293"/>
                <a:gd name="T183" fmla="*/ 147 h 1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 h="147">
                  <a:moveTo>
                    <a:pt x="69" y="32"/>
                  </a:moveTo>
                  <a:lnTo>
                    <a:pt x="75" y="32"/>
                  </a:lnTo>
                  <a:lnTo>
                    <a:pt x="75" y="30"/>
                  </a:lnTo>
                  <a:lnTo>
                    <a:pt x="85" y="29"/>
                  </a:lnTo>
                  <a:lnTo>
                    <a:pt x="91" y="27"/>
                  </a:lnTo>
                  <a:lnTo>
                    <a:pt x="121" y="21"/>
                  </a:lnTo>
                  <a:lnTo>
                    <a:pt x="123" y="21"/>
                  </a:lnTo>
                  <a:lnTo>
                    <a:pt x="124" y="21"/>
                  </a:lnTo>
                  <a:lnTo>
                    <a:pt x="126" y="21"/>
                  </a:lnTo>
                  <a:lnTo>
                    <a:pt x="132" y="20"/>
                  </a:lnTo>
                  <a:lnTo>
                    <a:pt x="139" y="19"/>
                  </a:lnTo>
                  <a:lnTo>
                    <a:pt x="149" y="16"/>
                  </a:lnTo>
                  <a:lnTo>
                    <a:pt x="152" y="16"/>
                  </a:lnTo>
                  <a:lnTo>
                    <a:pt x="156" y="14"/>
                  </a:lnTo>
                  <a:lnTo>
                    <a:pt x="158" y="14"/>
                  </a:lnTo>
                  <a:lnTo>
                    <a:pt x="165" y="13"/>
                  </a:lnTo>
                  <a:lnTo>
                    <a:pt x="168" y="11"/>
                  </a:lnTo>
                  <a:lnTo>
                    <a:pt x="176" y="10"/>
                  </a:lnTo>
                  <a:lnTo>
                    <a:pt x="178" y="10"/>
                  </a:lnTo>
                  <a:lnTo>
                    <a:pt x="181" y="10"/>
                  </a:lnTo>
                  <a:lnTo>
                    <a:pt x="182" y="8"/>
                  </a:lnTo>
                  <a:lnTo>
                    <a:pt x="198" y="6"/>
                  </a:lnTo>
                  <a:lnTo>
                    <a:pt x="204" y="4"/>
                  </a:lnTo>
                  <a:lnTo>
                    <a:pt x="214" y="3"/>
                  </a:lnTo>
                  <a:lnTo>
                    <a:pt x="220" y="1"/>
                  </a:lnTo>
                  <a:lnTo>
                    <a:pt x="225" y="0"/>
                  </a:lnTo>
                  <a:lnTo>
                    <a:pt x="227" y="4"/>
                  </a:lnTo>
                  <a:lnTo>
                    <a:pt x="227" y="6"/>
                  </a:lnTo>
                  <a:lnTo>
                    <a:pt x="233" y="27"/>
                  </a:lnTo>
                  <a:lnTo>
                    <a:pt x="234" y="30"/>
                  </a:lnTo>
                  <a:lnTo>
                    <a:pt x="234" y="33"/>
                  </a:lnTo>
                  <a:lnTo>
                    <a:pt x="236" y="36"/>
                  </a:lnTo>
                  <a:lnTo>
                    <a:pt x="236" y="37"/>
                  </a:lnTo>
                  <a:lnTo>
                    <a:pt x="237" y="43"/>
                  </a:lnTo>
                  <a:lnTo>
                    <a:pt x="238" y="45"/>
                  </a:lnTo>
                  <a:lnTo>
                    <a:pt x="238" y="46"/>
                  </a:lnTo>
                  <a:lnTo>
                    <a:pt x="241" y="58"/>
                  </a:lnTo>
                  <a:lnTo>
                    <a:pt x="246" y="71"/>
                  </a:lnTo>
                  <a:lnTo>
                    <a:pt x="247" y="76"/>
                  </a:lnTo>
                  <a:lnTo>
                    <a:pt x="249" y="84"/>
                  </a:lnTo>
                  <a:lnTo>
                    <a:pt x="250" y="86"/>
                  </a:lnTo>
                  <a:lnTo>
                    <a:pt x="251" y="89"/>
                  </a:lnTo>
                  <a:lnTo>
                    <a:pt x="251" y="92"/>
                  </a:lnTo>
                  <a:lnTo>
                    <a:pt x="254" y="99"/>
                  </a:lnTo>
                  <a:lnTo>
                    <a:pt x="266" y="98"/>
                  </a:lnTo>
                  <a:lnTo>
                    <a:pt x="276" y="95"/>
                  </a:lnTo>
                  <a:lnTo>
                    <a:pt x="283" y="94"/>
                  </a:lnTo>
                  <a:lnTo>
                    <a:pt x="289" y="92"/>
                  </a:lnTo>
                  <a:lnTo>
                    <a:pt x="293" y="92"/>
                  </a:lnTo>
                  <a:lnTo>
                    <a:pt x="293" y="98"/>
                  </a:lnTo>
                  <a:lnTo>
                    <a:pt x="289" y="128"/>
                  </a:lnTo>
                  <a:lnTo>
                    <a:pt x="280" y="133"/>
                  </a:lnTo>
                  <a:lnTo>
                    <a:pt x="276" y="134"/>
                  </a:lnTo>
                  <a:lnTo>
                    <a:pt x="266" y="137"/>
                  </a:lnTo>
                  <a:lnTo>
                    <a:pt x="265" y="141"/>
                  </a:lnTo>
                  <a:lnTo>
                    <a:pt x="259" y="140"/>
                  </a:lnTo>
                  <a:lnTo>
                    <a:pt x="251" y="147"/>
                  </a:lnTo>
                  <a:lnTo>
                    <a:pt x="251" y="128"/>
                  </a:lnTo>
                  <a:lnTo>
                    <a:pt x="244" y="130"/>
                  </a:lnTo>
                  <a:lnTo>
                    <a:pt x="247" y="121"/>
                  </a:lnTo>
                  <a:lnTo>
                    <a:pt x="243" y="118"/>
                  </a:lnTo>
                  <a:lnTo>
                    <a:pt x="243" y="121"/>
                  </a:lnTo>
                  <a:lnTo>
                    <a:pt x="238" y="118"/>
                  </a:lnTo>
                  <a:lnTo>
                    <a:pt x="237" y="112"/>
                  </a:lnTo>
                  <a:lnTo>
                    <a:pt x="236" y="121"/>
                  </a:lnTo>
                  <a:lnTo>
                    <a:pt x="228" y="124"/>
                  </a:lnTo>
                  <a:lnTo>
                    <a:pt x="223" y="120"/>
                  </a:lnTo>
                  <a:lnTo>
                    <a:pt x="212" y="105"/>
                  </a:lnTo>
                  <a:lnTo>
                    <a:pt x="218" y="102"/>
                  </a:lnTo>
                  <a:lnTo>
                    <a:pt x="214" y="95"/>
                  </a:lnTo>
                  <a:lnTo>
                    <a:pt x="223" y="92"/>
                  </a:lnTo>
                  <a:lnTo>
                    <a:pt x="215" y="85"/>
                  </a:lnTo>
                  <a:lnTo>
                    <a:pt x="211" y="92"/>
                  </a:lnTo>
                  <a:lnTo>
                    <a:pt x="208" y="85"/>
                  </a:lnTo>
                  <a:lnTo>
                    <a:pt x="215" y="75"/>
                  </a:lnTo>
                  <a:lnTo>
                    <a:pt x="211" y="69"/>
                  </a:lnTo>
                  <a:lnTo>
                    <a:pt x="211" y="72"/>
                  </a:lnTo>
                  <a:lnTo>
                    <a:pt x="207" y="75"/>
                  </a:lnTo>
                  <a:lnTo>
                    <a:pt x="205" y="62"/>
                  </a:lnTo>
                  <a:lnTo>
                    <a:pt x="211" y="65"/>
                  </a:lnTo>
                  <a:lnTo>
                    <a:pt x="215" y="63"/>
                  </a:lnTo>
                  <a:lnTo>
                    <a:pt x="214" y="55"/>
                  </a:lnTo>
                  <a:lnTo>
                    <a:pt x="208" y="53"/>
                  </a:lnTo>
                  <a:lnTo>
                    <a:pt x="207" y="47"/>
                  </a:lnTo>
                  <a:lnTo>
                    <a:pt x="211" y="33"/>
                  </a:lnTo>
                  <a:lnTo>
                    <a:pt x="218" y="30"/>
                  </a:lnTo>
                  <a:lnTo>
                    <a:pt x="215" y="16"/>
                  </a:lnTo>
                  <a:lnTo>
                    <a:pt x="211" y="17"/>
                  </a:lnTo>
                  <a:lnTo>
                    <a:pt x="210" y="29"/>
                  </a:lnTo>
                  <a:lnTo>
                    <a:pt x="204" y="34"/>
                  </a:lnTo>
                  <a:lnTo>
                    <a:pt x="202" y="40"/>
                  </a:lnTo>
                  <a:lnTo>
                    <a:pt x="199" y="36"/>
                  </a:lnTo>
                  <a:lnTo>
                    <a:pt x="197" y="42"/>
                  </a:lnTo>
                  <a:lnTo>
                    <a:pt x="197" y="46"/>
                  </a:lnTo>
                  <a:lnTo>
                    <a:pt x="189" y="50"/>
                  </a:lnTo>
                  <a:lnTo>
                    <a:pt x="197" y="56"/>
                  </a:lnTo>
                  <a:lnTo>
                    <a:pt x="199" y="66"/>
                  </a:lnTo>
                  <a:lnTo>
                    <a:pt x="195" y="86"/>
                  </a:lnTo>
                  <a:lnTo>
                    <a:pt x="198" y="91"/>
                  </a:lnTo>
                  <a:lnTo>
                    <a:pt x="204" y="108"/>
                  </a:lnTo>
                  <a:lnTo>
                    <a:pt x="212" y="117"/>
                  </a:lnTo>
                  <a:lnTo>
                    <a:pt x="211" y="123"/>
                  </a:lnTo>
                  <a:lnTo>
                    <a:pt x="215" y="123"/>
                  </a:lnTo>
                  <a:lnTo>
                    <a:pt x="214" y="127"/>
                  </a:lnTo>
                  <a:lnTo>
                    <a:pt x="220" y="136"/>
                  </a:lnTo>
                  <a:lnTo>
                    <a:pt x="223" y="143"/>
                  </a:lnTo>
                  <a:lnTo>
                    <a:pt x="214" y="137"/>
                  </a:lnTo>
                  <a:lnTo>
                    <a:pt x="212" y="140"/>
                  </a:lnTo>
                  <a:lnTo>
                    <a:pt x="201" y="131"/>
                  </a:lnTo>
                  <a:lnTo>
                    <a:pt x="189" y="133"/>
                  </a:lnTo>
                  <a:lnTo>
                    <a:pt x="185" y="127"/>
                  </a:lnTo>
                  <a:lnTo>
                    <a:pt x="184" y="131"/>
                  </a:lnTo>
                  <a:lnTo>
                    <a:pt x="181" y="130"/>
                  </a:lnTo>
                  <a:lnTo>
                    <a:pt x="173" y="121"/>
                  </a:lnTo>
                  <a:lnTo>
                    <a:pt x="166" y="124"/>
                  </a:lnTo>
                  <a:lnTo>
                    <a:pt x="163" y="127"/>
                  </a:lnTo>
                  <a:lnTo>
                    <a:pt x="159" y="127"/>
                  </a:lnTo>
                  <a:lnTo>
                    <a:pt x="156" y="115"/>
                  </a:lnTo>
                  <a:lnTo>
                    <a:pt x="162" y="105"/>
                  </a:lnTo>
                  <a:lnTo>
                    <a:pt x="162" y="102"/>
                  </a:lnTo>
                  <a:lnTo>
                    <a:pt x="162" y="101"/>
                  </a:lnTo>
                  <a:lnTo>
                    <a:pt x="163" y="98"/>
                  </a:lnTo>
                  <a:lnTo>
                    <a:pt x="166" y="95"/>
                  </a:lnTo>
                  <a:lnTo>
                    <a:pt x="165" y="92"/>
                  </a:lnTo>
                  <a:lnTo>
                    <a:pt x="165" y="91"/>
                  </a:lnTo>
                  <a:lnTo>
                    <a:pt x="169" y="85"/>
                  </a:lnTo>
                  <a:lnTo>
                    <a:pt x="172" y="81"/>
                  </a:lnTo>
                  <a:lnTo>
                    <a:pt x="163" y="76"/>
                  </a:lnTo>
                  <a:lnTo>
                    <a:pt x="160" y="76"/>
                  </a:lnTo>
                  <a:lnTo>
                    <a:pt x="159" y="79"/>
                  </a:lnTo>
                  <a:lnTo>
                    <a:pt x="158" y="81"/>
                  </a:lnTo>
                  <a:lnTo>
                    <a:pt x="156" y="78"/>
                  </a:lnTo>
                  <a:lnTo>
                    <a:pt x="149" y="78"/>
                  </a:lnTo>
                  <a:lnTo>
                    <a:pt x="147" y="75"/>
                  </a:lnTo>
                  <a:lnTo>
                    <a:pt x="143" y="73"/>
                  </a:lnTo>
                  <a:lnTo>
                    <a:pt x="140" y="73"/>
                  </a:lnTo>
                  <a:lnTo>
                    <a:pt x="130" y="71"/>
                  </a:lnTo>
                  <a:lnTo>
                    <a:pt x="132" y="62"/>
                  </a:lnTo>
                  <a:lnTo>
                    <a:pt x="130" y="60"/>
                  </a:lnTo>
                  <a:lnTo>
                    <a:pt x="120" y="58"/>
                  </a:lnTo>
                  <a:lnTo>
                    <a:pt x="117" y="56"/>
                  </a:lnTo>
                  <a:lnTo>
                    <a:pt x="114" y="58"/>
                  </a:lnTo>
                  <a:lnTo>
                    <a:pt x="113" y="56"/>
                  </a:lnTo>
                  <a:lnTo>
                    <a:pt x="111" y="50"/>
                  </a:lnTo>
                  <a:lnTo>
                    <a:pt x="106" y="45"/>
                  </a:lnTo>
                  <a:lnTo>
                    <a:pt x="100" y="34"/>
                  </a:lnTo>
                  <a:lnTo>
                    <a:pt x="93" y="37"/>
                  </a:lnTo>
                  <a:lnTo>
                    <a:pt x="91" y="36"/>
                  </a:lnTo>
                  <a:lnTo>
                    <a:pt x="84" y="33"/>
                  </a:lnTo>
                  <a:lnTo>
                    <a:pt x="77" y="39"/>
                  </a:lnTo>
                  <a:lnTo>
                    <a:pt x="72" y="39"/>
                  </a:lnTo>
                  <a:lnTo>
                    <a:pt x="69" y="40"/>
                  </a:lnTo>
                  <a:lnTo>
                    <a:pt x="69" y="42"/>
                  </a:lnTo>
                  <a:lnTo>
                    <a:pt x="65" y="50"/>
                  </a:lnTo>
                  <a:lnTo>
                    <a:pt x="64" y="50"/>
                  </a:lnTo>
                  <a:lnTo>
                    <a:pt x="55" y="50"/>
                  </a:lnTo>
                  <a:lnTo>
                    <a:pt x="54" y="50"/>
                  </a:lnTo>
                  <a:lnTo>
                    <a:pt x="43" y="45"/>
                  </a:lnTo>
                  <a:lnTo>
                    <a:pt x="33" y="62"/>
                  </a:lnTo>
                  <a:lnTo>
                    <a:pt x="29" y="60"/>
                  </a:lnTo>
                  <a:lnTo>
                    <a:pt x="22" y="71"/>
                  </a:lnTo>
                  <a:lnTo>
                    <a:pt x="20" y="72"/>
                  </a:lnTo>
                  <a:lnTo>
                    <a:pt x="19" y="75"/>
                  </a:lnTo>
                  <a:lnTo>
                    <a:pt x="13" y="81"/>
                  </a:lnTo>
                  <a:lnTo>
                    <a:pt x="9" y="88"/>
                  </a:lnTo>
                  <a:lnTo>
                    <a:pt x="7" y="88"/>
                  </a:lnTo>
                  <a:lnTo>
                    <a:pt x="3" y="60"/>
                  </a:lnTo>
                  <a:lnTo>
                    <a:pt x="0" y="46"/>
                  </a:lnTo>
                  <a:lnTo>
                    <a:pt x="3" y="45"/>
                  </a:lnTo>
                  <a:lnTo>
                    <a:pt x="4" y="45"/>
                  </a:lnTo>
                  <a:lnTo>
                    <a:pt x="6" y="45"/>
                  </a:lnTo>
                  <a:lnTo>
                    <a:pt x="25" y="40"/>
                  </a:lnTo>
                  <a:lnTo>
                    <a:pt x="28" y="40"/>
                  </a:lnTo>
                  <a:lnTo>
                    <a:pt x="35" y="39"/>
                  </a:lnTo>
                  <a:lnTo>
                    <a:pt x="38" y="39"/>
                  </a:lnTo>
                  <a:lnTo>
                    <a:pt x="39" y="37"/>
                  </a:lnTo>
                  <a:lnTo>
                    <a:pt x="42" y="37"/>
                  </a:lnTo>
                  <a:lnTo>
                    <a:pt x="58" y="34"/>
                  </a:lnTo>
                  <a:lnTo>
                    <a:pt x="61" y="34"/>
                  </a:lnTo>
                  <a:lnTo>
                    <a:pt x="68" y="33"/>
                  </a:lnTo>
                  <a:lnTo>
                    <a:pt x="69" y="32"/>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7" name="MA"/>
            <p:cNvSpPr>
              <a:spLocks/>
            </p:cNvSpPr>
            <p:nvPr/>
          </p:nvSpPr>
          <p:spPr bwMode="auto">
            <a:xfrm>
              <a:off x="6880552" y="2168644"/>
              <a:ext cx="333967" cy="180643"/>
            </a:xfrm>
            <a:custGeom>
              <a:avLst/>
              <a:gdLst>
                <a:gd name="T0" fmla="*/ 1028 w 218"/>
                <a:gd name="T1" fmla="*/ 576 h 117"/>
                <a:gd name="T2" fmla="*/ 986 w 218"/>
                <a:gd name="T3" fmla="*/ 601 h 117"/>
                <a:gd name="T4" fmla="*/ 949 w 218"/>
                <a:gd name="T5" fmla="*/ 692 h 117"/>
                <a:gd name="T6" fmla="*/ 907 w 218"/>
                <a:gd name="T7" fmla="*/ 647 h 117"/>
                <a:gd name="T8" fmla="*/ 865 w 218"/>
                <a:gd name="T9" fmla="*/ 601 h 117"/>
                <a:gd name="T10" fmla="*/ 834 w 218"/>
                <a:gd name="T11" fmla="*/ 576 h 117"/>
                <a:gd name="T12" fmla="*/ 792 w 218"/>
                <a:gd name="T13" fmla="*/ 514 h 117"/>
                <a:gd name="T14" fmla="*/ 767 w 218"/>
                <a:gd name="T15" fmla="*/ 478 h 117"/>
                <a:gd name="T16" fmla="*/ 738 w 218"/>
                <a:gd name="T17" fmla="*/ 473 h 117"/>
                <a:gd name="T18" fmla="*/ 708 w 218"/>
                <a:gd name="T19" fmla="*/ 478 h 117"/>
                <a:gd name="T20" fmla="*/ 610 w 218"/>
                <a:gd name="T21" fmla="*/ 510 h 117"/>
                <a:gd name="T22" fmla="*/ 514 w 218"/>
                <a:gd name="T23" fmla="*/ 522 h 117"/>
                <a:gd name="T24" fmla="*/ 497 w 218"/>
                <a:gd name="T25" fmla="*/ 522 h 117"/>
                <a:gd name="T26" fmla="*/ 406 w 218"/>
                <a:gd name="T27" fmla="*/ 551 h 117"/>
                <a:gd name="T28" fmla="*/ 248 w 218"/>
                <a:gd name="T29" fmla="*/ 601 h 117"/>
                <a:gd name="T30" fmla="*/ 182 w 218"/>
                <a:gd name="T31" fmla="*/ 601 h 117"/>
                <a:gd name="T32" fmla="*/ 49 w 218"/>
                <a:gd name="T33" fmla="*/ 630 h 117"/>
                <a:gd name="T34" fmla="*/ 12 w 218"/>
                <a:gd name="T35" fmla="*/ 635 h 117"/>
                <a:gd name="T36" fmla="*/ 0 w 218"/>
                <a:gd name="T37" fmla="*/ 618 h 117"/>
                <a:gd name="T38" fmla="*/ 5 w 218"/>
                <a:gd name="T39" fmla="*/ 399 h 117"/>
                <a:gd name="T40" fmla="*/ 5 w 218"/>
                <a:gd name="T41" fmla="*/ 315 h 117"/>
                <a:gd name="T42" fmla="*/ 79 w 218"/>
                <a:gd name="T43" fmla="*/ 273 h 117"/>
                <a:gd name="T44" fmla="*/ 91 w 218"/>
                <a:gd name="T45" fmla="*/ 261 h 117"/>
                <a:gd name="T46" fmla="*/ 128 w 218"/>
                <a:gd name="T47" fmla="*/ 254 h 117"/>
                <a:gd name="T48" fmla="*/ 278 w 218"/>
                <a:gd name="T49" fmla="*/ 224 h 117"/>
                <a:gd name="T50" fmla="*/ 320 w 218"/>
                <a:gd name="T51" fmla="*/ 219 h 117"/>
                <a:gd name="T52" fmla="*/ 357 w 218"/>
                <a:gd name="T53" fmla="*/ 207 h 117"/>
                <a:gd name="T54" fmla="*/ 472 w 218"/>
                <a:gd name="T55" fmla="*/ 182 h 117"/>
                <a:gd name="T56" fmla="*/ 484 w 218"/>
                <a:gd name="T57" fmla="*/ 175 h 117"/>
                <a:gd name="T58" fmla="*/ 708 w 218"/>
                <a:gd name="T59" fmla="*/ 116 h 117"/>
                <a:gd name="T60" fmla="*/ 767 w 218"/>
                <a:gd name="T61" fmla="*/ 49 h 117"/>
                <a:gd name="T62" fmla="*/ 846 w 218"/>
                <a:gd name="T63" fmla="*/ 0 h 117"/>
                <a:gd name="T64" fmla="*/ 944 w 218"/>
                <a:gd name="T65" fmla="*/ 66 h 117"/>
                <a:gd name="T66" fmla="*/ 907 w 218"/>
                <a:gd name="T67" fmla="*/ 140 h 117"/>
                <a:gd name="T68" fmla="*/ 853 w 218"/>
                <a:gd name="T69" fmla="*/ 219 h 117"/>
                <a:gd name="T70" fmla="*/ 878 w 218"/>
                <a:gd name="T71" fmla="*/ 278 h 117"/>
                <a:gd name="T72" fmla="*/ 944 w 218"/>
                <a:gd name="T73" fmla="*/ 286 h 117"/>
                <a:gd name="T74" fmla="*/ 1003 w 218"/>
                <a:gd name="T75" fmla="*/ 411 h 117"/>
                <a:gd name="T76" fmla="*/ 1045 w 218"/>
                <a:gd name="T77" fmla="*/ 418 h 117"/>
                <a:gd name="T78" fmla="*/ 1106 w 218"/>
                <a:gd name="T79" fmla="*/ 497 h 117"/>
                <a:gd name="T80" fmla="*/ 1264 w 218"/>
                <a:gd name="T81" fmla="*/ 443 h 117"/>
                <a:gd name="T82" fmla="*/ 1239 w 218"/>
                <a:gd name="T83" fmla="*/ 399 h 117"/>
                <a:gd name="T84" fmla="*/ 1244 w 218"/>
                <a:gd name="T85" fmla="*/ 340 h 117"/>
                <a:gd name="T86" fmla="*/ 1306 w 218"/>
                <a:gd name="T87" fmla="*/ 556 h 117"/>
                <a:gd name="T88" fmla="*/ 1288 w 218"/>
                <a:gd name="T89" fmla="*/ 497 h 117"/>
                <a:gd name="T90" fmla="*/ 1131 w 218"/>
                <a:gd name="T91" fmla="*/ 601 h 117"/>
                <a:gd name="T92" fmla="*/ 1082 w 218"/>
                <a:gd name="T93" fmla="*/ 635 h 117"/>
                <a:gd name="T94" fmla="*/ 991 w 218"/>
                <a:gd name="T95" fmla="*/ 692 h 117"/>
                <a:gd name="T96" fmla="*/ 1070 w 218"/>
                <a:gd name="T97" fmla="*/ 576 h 1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8"/>
                <a:gd name="T148" fmla="*/ 0 h 117"/>
                <a:gd name="T149" fmla="*/ 218 w 218"/>
                <a:gd name="T150" fmla="*/ 117 h 1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8" h="117">
                  <a:moveTo>
                    <a:pt x="174" y="91"/>
                  </a:moveTo>
                  <a:lnTo>
                    <a:pt x="170" y="95"/>
                  </a:lnTo>
                  <a:lnTo>
                    <a:pt x="166" y="99"/>
                  </a:lnTo>
                  <a:lnTo>
                    <a:pt x="163" y="99"/>
                  </a:lnTo>
                  <a:lnTo>
                    <a:pt x="161" y="108"/>
                  </a:lnTo>
                  <a:lnTo>
                    <a:pt x="157" y="114"/>
                  </a:lnTo>
                  <a:lnTo>
                    <a:pt x="151" y="114"/>
                  </a:lnTo>
                  <a:lnTo>
                    <a:pt x="150" y="107"/>
                  </a:lnTo>
                  <a:lnTo>
                    <a:pt x="148" y="101"/>
                  </a:lnTo>
                  <a:lnTo>
                    <a:pt x="143" y="99"/>
                  </a:lnTo>
                  <a:lnTo>
                    <a:pt x="140" y="97"/>
                  </a:lnTo>
                  <a:lnTo>
                    <a:pt x="138" y="95"/>
                  </a:lnTo>
                  <a:lnTo>
                    <a:pt x="134" y="95"/>
                  </a:lnTo>
                  <a:lnTo>
                    <a:pt x="131" y="85"/>
                  </a:lnTo>
                  <a:lnTo>
                    <a:pt x="128" y="86"/>
                  </a:lnTo>
                  <a:lnTo>
                    <a:pt x="127" y="79"/>
                  </a:lnTo>
                  <a:lnTo>
                    <a:pt x="125" y="76"/>
                  </a:lnTo>
                  <a:lnTo>
                    <a:pt x="122" y="78"/>
                  </a:lnTo>
                  <a:lnTo>
                    <a:pt x="118" y="78"/>
                  </a:lnTo>
                  <a:lnTo>
                    <a:pt x="117" y="79"/>
                  </a:lnTo>
                  <a:lnTo>
                    <a:pt x="104" y="82"/>
                  </a:lnTo>
                  <a:lnTo>
                    <a:pt x="101" y="84"/>
                  </a:lnTo>
                  <a:lnTo>
                    <a:pt x="101" y="82"/>
                  </a:lnTo>
                  <a:lnTo>
                    <a:pt x="85" y="86"/>
                  </a:lnTo>
                  <a:lnTo>
                    <a:pt x="83" y="86"/>
                  </a:lnTo>
                  <a:lnTo>
                    <a:pt x="82" y="86"/>
                  </a:lnTo>
                  <a:lnTo>
                    <a:pt x="70" y="89"/>
                  </a:lnTo>
                  <a:lnTo>
                    <a:pt x="67" y="91"/>
                  </a:lnTo>
                  <a:lnTo>
                    <a:pt x="59" y="92"/>
                  </a:lnTo>
                  <a:lnTo>
                    <a:pt x="41" y="99"/>
                  </a:lnTo>
                  <a:lnTo>
                    <a:pt x="41" y="97"/>
                  </a:lnTo>
                  <a:lnTo>
                    <a:pt x="30" y="99"/>
                  </a:lnTo>
                  <a:lnTo>
                    <a:pt x="27" y="99"/>
                  </a:lnTo>
                  <a:lnTo>
                    <a:pt x="8" y="104"/>
                  </a:lnTo>
                  <a:lnTo>
                    <a:pt x="5" y="105"/>
                  </a:lnTo>
                  <a:lnTo>
                    <a:pt x="2" y="105"/>
                  </a:lnTo>
                  <a:lnTo>
                    <a:pt x="1" y="105"/>
                  </a:lnTo>
                  <a:lnTo>
                    <a:pt x="0" y="102"/>
                  </a:lnTo>
                  <a:lnTo>
                    <a:pt x="0" y="99"/>
                  </a:lnTo>
                  <a:lnTo>
                    <a:pt x="1" y="66"/>
                  </a:lnTo>
                  <a:lnTo>
                    <a:pt x="1" y="58"/>
                  </a:lnTo>
                  <a:lnTo>
                    <a:pt x="1" y="52"/>
                  </a:lnTo>
                  <a:lnTo>
                    <a:pt x="1" y="46"/>
                  </a:lnTo>
                  <a:lnTo>
                    <a:pt x="13" y="45"/>
                  </a:lnTo>
                  <a:lnTo>
                    <a:pt x="14" y="43"/>
                  </a:lnTo>
                  <a:lnTo>
                    <a:pt x="15" y="43"/>
                  </a:lnTo>
                  <a:lnTo>
                    <a:pt x="17" y="43"/>
                  </a:lnTo>
                  <a:lnTo>
                    <a:pt x="21" y="42"/>
                  </a:lnTo>
                  <a:lnTo>
                    <a:pt x="31" y="40"/>
                  </a:lnTo>
                  <a:lnTo>
                    <a:pt x="46" y="37"/>
                  </a:lnTo>
                  <a:lnTo>
                    <a:pt x="49" y="36"/>
                  </a:lnTo>
                  <a:lnTo>
                    <a:pt x="53" y="36"/>
                  </a:lnTo>
                  <a:lnTo>
                    <a:pt x="54" y="34"/>
                  </a:lnTo>
                  <a:lnTo>
                    <a:pt x="59" y="34"/>
                  </a:lnTo>
                  <a:lnTo>
                    <a:pt x="72" y="32"/>
                  </a:lnTo>
                  <a:lnTo>
                    <a:pt x="78" y="30"/>
                  </a:lnTo>
                  <a:lnTo>
                    <a:pt x="79" y="30"/>
                  </a:lnTo>
                  <a:lnTo>
                    <a:pt x="80" y="29"/>
                  </a:lnTo>
                  <a:lnTo>
                    <a:pt x="117" y="21"/>
                  </a:lnTo>
                  <a:lnTo>
                    <a:pt x="117" y="19"/>
                  </a:lnTo>
                  <a:lnTo>
                    <a:pt x="118" y="17"/>
                  </a:lnTo>
                  <a:lnTo>
                    <a:pt x="127" y="8"/>
                  </a:lnTo>
                  <a:lnTo>
                    <a:pt x="128" y="4"/>
                  </a:lnTo>
                  <a:lnTo>
                    <a:pt x="140" y="0"/>
                  </a:lnTo>
                  <a:lnTo>
                    <a:pt x="148" y="13"/>
                  </a:lnTo>
                  <a:lnTo>
                    <a:pt x="156" y="11"/>
                  </a:lnTo>
                  <a:lnTo>
                    <a:pt x="157" y="17"/>
                  </a:lnTo>
                  <a:lnTo>
                    <a:pt x="150" y="23"/>
                  </a:lnTo>
                  <a:lnTo>
                    <a:pt x="143" y="37"/>
                  </a:lnTo>
                  <a:lnTo>
                    <a:pt x="141" y="36"/>
                  </a:lnTo>
                  <a:lnTo>
                    <a:pt x="141" y="42"/>
                  </a:lnTo>
                  <a:lnTo>
                    <a:pt x="145" y="46"/>
                  </a:lnTo>
                  <a:lnTo>
                    <a:pt x="153" y="47"/>
                  </a:lnTo>
                  <a:lnTo>
                    <a:pt x="156" y="47"/>
                  </a:lnTo>
                  <a:lnTo>
                    <a:pt x="172" y="65"/>
                  </a:lnTo>
                  <a:lnTo>
                    <a:pt x="166" y="68"/>
                  </a:lnTo>
                  <a:lnTo>
                    <a:pt x="172" y="71"/>
                  </a:lnTo>
                  <a:lnTo>
                    <a:pt x="173" y="69"/>
                  </a:lnTo>
                  <a:lnTo>
                    <a:pt x="179" y="79"/>
                  </a:lnTo>
                  <a:lnTo>
                    <a:pt x="183" y="82"/>
                  </a:lnTo>
                  <a:lnTo>
                    <a:pt x="198" y="82"/>
                  </a:lnTo>
                  <a:lnTo>
                    <a:pt x="209" y="73"/>
                  </a:lnTo>
                  <a:lnTo>
                    <a:pt x="209" y="66"/>
                  </a:lnTo>
                  <a:lnTo>
                    <a:pt x="205" y="66"/>
                  </a:lnTo>
                  <a:lnTo>
                    <a:pt x="198" y="52"/>
                  </a:lnTo>
                  <a:lnTo>
                    <a:pt x="206" y="56"/>
                  </a:lnTo>
                  <a:lnTo>
                    <a:pt x="218" y="79"/>
                  </a:lnTo>
                  <a:lnTo>
                    <a:pt x="216" y="92"/>
                  </a:lnTo>
                  <a:lnTo>
                    <a:pt x="216" y="84"/>
                  </a:lnTo>
                  <a:lnTo>
                    <a:pt x="213" y="82"/>
                  </a:lnTo>
                  <a:lnTo>
                    <a:pt x="193" y="92"/>
                  </a:lnTo>
                  <a:lnTo>
                    <a:pt x="187" y="99"/>
                  </a:lnTo>
                  <a:lnTo>
                    <a:pt x="180" y="102"/>
                  </a:lnTo>
                  <a:lnTo>
                    <a:pt x="179" y="105"/>
                  </a:lnTo>
                  <a:lnTo>
                    <a:pt x="164" y="117"/>
                  </a:lnTo>
                  <a:lnTo>
                    <a:pt x="164" y="114"/>
                  </a:lnTo>
                  <a:lnTo>
                    <a:pt x="176" y="105"/>
                  </a:lnTo>
                  <a:lnTo>
                    <a:pt x="177" y="95"/>
                  </a:lnTo>
                  <a:lnTo>
                    <a:pt x="174" y="91"/>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8" name="LA"/>
            <p:cNvSpPr>
              <a:spLocks/>
            </p:cNvSpPr>
            <p:nvPr/>
          </p:nvSpPr>
          <p:spPr bwMode="auto">
            <a:xfrm>
              <a:off x="5048719" y="3735467"/>
              <a:ext cx="563257" cy="501785"/>
            </a:xfrm>
            <a:custGeom>
              <a:avLst/>
              <a:gdLst>
                <a:gd name="T0" fmla="*/ 453 w 367"/>
                <a:gd name="T1" fmla="*/ 323 h 325"/>
                <a:gd name="T2" fmla="*/ 490 w 367"/>
                <a:gd name="T3" fmla="*/ 318 h 325"/>
                <a:gd name="T4" fmla="*/ 529 w 367"/>
                <a:gd name="T5" fmla="*/ 317 h 325"/>
                <a:gd name="T6" fmla="*/ 599 w 367"/>
                <a:gd name="T7" fmla="*/ 311 h 325"/>
                <a:gd name="T8" fmla="*/ 592 w 367"/>
                <a:gd name="T9" fmla="*/ 368 h 325"/>
                <a:gd name="T10" fmla="*/ 626 w 367"/>
                <a:gd name="T11" fmla="*/ 431 h 325"/>
                <a:gd name="T12" fmla="*/ 599 w 367"/>
                <a:gd name="T13" fmla="*/ 473 h 325"/>
                <a:gd name="T14" fmla="*/ 638 w 367"/>
                <a:gd name="T15" fmla="*/ 470 h 325"/>
                <a:gd name="T16" fmla="*/ 689 w 367"/>
                <a:gd name="T17" fmla="*/ 477 h 325"/>
                <a:gd name="T18" fmla="*/ 661 w 367"/>
                <a:gd name="T19" fmla="*/ 523 h 325"/>
                <a:gd name="T20" fmla="*/ 651 w 367"/>
                <a:gd name="T21" fmla="*/ 529 h 325"/>
                <a:gd name="T22" fmla="*/ 655 w 367"/>
                <a:gd name="T23" fmla="*/ 568 h 325"/>
                <a:gd name="T24" fmla="*/ 714 w 367"/>
                <a:gd name="T25" fmla="*/ 589 h 325"/>
                <a:gd name="T26" fmla="*/ 709 w 367"/>
                <a:gd name="T27" fmla="*/ 631 h 325"/>
                <a:gd name="T28" fmla="*/ 675 w 367"/>
                <a:gd name="T29" fmla="*/ 636 h 325"/>
                <a:gd name="T30" fmla="*/ 658 w 367"/>
                <a:gd name="T31" fmla="*/ 595 h 325"/>
                <a:gd name="T32" fmla="*/ 575 w 367"/>
                <a:gd name="T33" fmla="*/ 612 h 325"/>
                <a:gd name="T34" fmla="*/ 560 w 367"/>
                <a:gd name="T35" fmla="*/ 620 h 325"/>
                <a:gd name="T36" fmla="*/ 518 w 367"/>
                <a:gd name="T37" fmla="*/ 606 h 325"/>
                <a:gd name="T38" fmla="*/ 459 w 367"/>
                <a:gd name="T39" fmla="*/ 624 h 325"/>
                <a:gd name="T40" fmla="*/ 415 w 367"/>
                <a:gd name="T41" fmla="*/ 589 h 325"/>
                <a:gd name="T42" fmla="*/ 368 w 367"/>
                <a:gd name="T43" fmla="*/ 553 h 325"/>
                <a:gd name="T44" fmla="*/ 323 w 367"/>
                <a:gd name="T45" fmla="*/ 537 h 325"/>
                <a:gd name="T46" fmla="*/ 307 w 367"/>
                <a:gd name="T47" fmla="*/ 522 h 325"/>
                <a:gd name="T48" fmla="*/ 328 w 367"/>
                <a:gd name="T49" fmla="*/ 556 h 325"/>
                <a:gd name="T50" fmla="*/ 303 w 367"/>
                <a:gd name="T51" fmla="*/ 563 h 325"/>
                <a:gd name="T52" fmla="*/ 171 w 367"/>
                <a:gd name="T53" fmla="*/ 549 h 325"/>
                <a:gd name="T54" fmla="*/ 48 w 367"/>
                <a:gd name="T55" fmla="*/ 549 h 325"/>
                <a:gd name="T56" fmla="*/ 63 w 367"/>
                <a:gd name="T57" fmla="*/ 502 h 325"/>
                <a:gd name="T58" fmla="*/ 62 w 367"/>
                <a:gd name="T59" fmla="*/ 457 h 325"/>
                <a:gd name="T60" fmla="*/ 74 w 367"/>
                <a:gd name="T61" fmla="*/ 384 h 325"/>
                <a:gd name="T62" fmla="*/ 74 w 367"/>
                <a:gd name="T63" fmla="*/ 317 h 325"/>
                <a:gd name="T64" fmla="*/ 38 w 367"/>
                <a:gd name="T65" fmla="*/ 223 h 325"/>
                <a:gd name="T66" fmla="*/ 11 w 367"/>
                <a:gd name="T67" fmla="*/ 185 h 325"/>
                <a:gd name="T68" fmla="*/ 6 w 367"/>
                <a:gd name="T69" fmla="*/ 123 h 325"/>
                <a:gd name="T70" fmla="*/ 4 w 367"/>
                <a:gd name="T71" fmla="*/ 73 h 325"/>
                <a:gd name="T72" fmla="*/ 0 w 367"/>
                <a:gd name="T73" fmla="*/ 21 h 325"/>
                <a:gd name="T74" fmla="*/ 31 w 367"/>
                <a:gd name="T75" fmla="*/ 18 h 325"/>
                <a:gd name="T76" fmla="*/ 74 w 367"/>
                <a:gd name="T77" fmla="*/ 15 h 325"/>
                <a:gd name="T78" fmla="*/ 112 w 367"/>
                <a:gd name="T79" fmla="*/ 15 h 325"/>
                <a:gd name="T80" fmla="*/ 177 w 367"/>
                <a:gd name="T81" fmla="*/ 11 h 325"/>
                <a:gd name="T82" fmla="*/ 328 w 367"/>
                <a:gd name="T83" fmla="*/ 4 h 325"/>
                <a:gd name="T84" fmla="*/ 355 w 367"/>
                <a:gd name="T85" fmla="*/ 4 h 325"/>
                <a:gd name="T86" fmla="*/ 384 w 367"/>
                <a:gd name="T87" fmla="*/ 0 h 325"/>
                <a:gd name="T88" fmla="*/ 401 w 367"/>
                <a:gd name="T89" fmla="*/ 73 h 325"/>
                <a:gd name="T90" fmla="*/ 415 w 367"/>
                <a:gd name="T91" fmla="*/ 132 h 325"/>
                <a:gd name="T92" fmla="*/ 414 w 367"/>
                <a:gd name="T93" fmla="*/ 143 h 325"/>
                <a:gd name="T94" fmla="*/ 384 w 367"/>
                <a:gd name="T95" fmla="*/ 185 h 325"/>
                <a:gd name="T96" fmla="*/ 370 w 367"/>
                <a:gd name="T97" fmla="*/ 209 h 325"/>
                <a:gd name="T98" fmla="*/ 342 w 367"/>
                <a:gd name="T99" fmla="*/ 307 h 325"/>
                <a:gd name="T100" fmla="*/ 396 w 367"/>
                <a:gd name="T101" fmla="*/ 328 h 3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7"/>
                <a:gd name="T154" fmla="*/ 0 h 325"/>
                <a:gd name="T155" fmla="*/ 367 w 367"/>
                <a:gd name="T156" fmla="*/ 325 h 3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7" h="325">
                  <a:moveTo>
                    <a:pt x="206" y="165"/>
                  </a:moveTo>
                  <a:lnTo>
                    <a:pt x="214" y="165"/>
                  </a:lnTo>
                  <a:lnTo>
                    <a:pt x="219" y="165"/>
                  </a:lnTo>
                  <a:lnTo>
                    <a:pt x="230" y="164"/>
                  </a:lnTo>
                  <a:lnTo>
                    <a:pt x="236" y="164"/>
                  </a:lnTo>
                  <a:lnTo>
                    <a:pt x="239" y="164"/>
                  </a:lnTo>
                  <a:lnTo>
                    <a:pt x="248" y="162"/>
                  </a:lnTo>
                  <a:lnTo>
                    <a:pt x="249" y="162"/>
                  </a:lnTo>
                  <a:lnTo>
                    <a:pt x="253" y="162"/>
                  </a:lnTo>
                  <a:lnTo>
                    <a:pt x="262" y="162"/>
                  </a:lnTo>
                  <a:lnTo>
                    <a:pt x="263" y="161"/>
                  </a:lnTo>
                  <a:lnTo>
                    <a:pt x="269" y="161"/>
                  </a:lnTo>
                  <a:lnTo>
                    <a:pt x="271" y="161"/>
                  </a:lnTo>
                  <a:lnTo>
                    <a:pt x="279" y="161"/>
                  </a:lnTo>
                  <a:lnTo>
                    <a:pt x="298" y="158"/>
                  </a:lnTo>
                  <a:lnTo>
                    <a:pt x="304" y="158"/>
                  </a:lnTo>
                  <a:lnTo>
                    <a:pt x="307" y="158"/>
                  </a:lnTo>
                  <a:lnTo>
                    <a:pt x="305" y="164"/>
                  </a:lnTo>
                  <a:lnTo>
                    <a:pt x="301" y="180"/>
                  </a:lnTo>
                  <a:lnTo>
                    <a:pt x="301" y="187"/>
                  </a:lnTo>
                  <a:lnTo>
                    <a:pt x="307" y="200"/>
                  </a:lnTo>
                  <a:lnTo>
                    <a:pt x="308" y="200"/>
                  </a:lnTo>
                  <a:lnTo>
                    <a:pt x="313" y="203"/>
                  </a:lnTo>
                  <a:lnTo>
                    <a:pt x="318" y="219"/>
                  </a:lnTo>
                  <a:lnTo>
                    <a:pt x="326" y="224"/>
                  </a:lnTo>
                  <a:lnTo>
                    <a:pt x="318" y="227"/>
                  </a:lnTo>
                  <a:lnTo>
                    <a:pt x="311" y="237"/>
                  </a:lnTo>
                  <a:lnTo>
                    <a:pt x="304" y="240"/>
                  </a:lnTo>
                  <a:lnTo>
                    <a:pt x="311" y="245"/>
                  </a:lnTo>
                  <a:lnTo>
                    <a:pt x="315" y="250"/>
                  </a:lnTo>
                  <a:lnTo>
                    <a:pt x="321" y="250"/>
                  </a:lnTo>
                  <a:lnTo>
                    <a:pt x="324" y="239"/>
                  </a:lnTo>
                  <a:lnTo>
                    <a:pt x="328" y="236"/>
                  </a:lnTo>
                  <a:lnTo>
                    <a:pt x="337" y="234"/>
                  </a:lnTo>
                  <a:lnTo>
                    <a:pt x="350" y="224"/>
                  </a:lnTo>
                  <a:lnTo>
                    <a:pt x="350" y="242"/>
                  </a:lnTo>
                  <a:lnTo>
                    <a:pt x="346" y="245"/>
                  </a:lnTo>
                  <a:lnTo>
                    <a:pt x="347" y="249"/>
                  </a:lnTo>
                  <a:lnTo>
                    <a:pt x="336" y="259"/>
                  </a:lnTo>
                  <a:lnTo>
                    <a:pt x="336" y="266"/>
                  </a:lnTo>
                  <a:lnTo>
                    <a:pt x="331" y="262"/>
                  </a:lnTo>
                  <a:lnTo>
                    <a:pt x="331" y="269"/>
                  </a:lnTo>
                  <a:lnTo>
                    <a:pt x="323" y="266"/>
                  </a:lnTo>
                  <a:lnTo>
                    <a:pt x="331" y="269"/>
                  </a:lnTo>
                  <a:lnTo>
                    <a:pt x="323" y="271"/>
                  </a:lnTo>
                  <a:lnTo>
                    <a:pt x="330" y="281"/>
                  </a:lnTo>
                  <a:lnTo>
                    <a:pt x="326" y="279"/>
                  </a:lnTo>
                  <a:lnTo>
                    <a:pt x="333" y="289"/>
                  </a:lnTo>
                  <a:lnTo>
                    <a:pt x="341" y="288"/>
                  </a:lnTo>
                  <a:lnTo>
                    <a:pt x="352" y="294"/>
                  </a:lnTo>
                  <a:lnTo>
                    <a:pt x="356" y="292"/>
                  </a:lnTo>
                  <a:lnTo>
                    <a:pt x="363" y="299"/>
                  </a:lnTo>
                  <a:lnTo>
                    <a:pt x="367" y="299"/>
                  </a:lnTo>
                  <a:lnTo>
                    <a:pt x="367" y="312"/>
                  </a:lnTo>
                  <a:lnTo>
                    <a:pt x="362" y="314"/>
                  </a:lnTo>
                  <a:lnTo>
                    <a:pt x="360" y="321"/>
                  </a:lnTo>
                  <a:lnTo>
                    <a:pt x="360" y="318"/>
                  </a:lnTo>
                  <a:lnTo>
                    <a:pt x="353" y="312"/>
                  </a:lnTo>
                  <a:lnTo>
                    <a:pt x="344" y="324"/>
                  </a:lnTo>
                  <a:lnTo>
                    <a:pt x="343" y="323"/>
                  </a:lnTo>
                  <a:lnTo>
                    <a:pt x="346" y="320"/>
                  </a:lnTo>
                  <a:lnTo>
                    <a:pt x="344" y="314"/>
                  </a:lnTo>
                  <a:lnTo>
                    <a:pt x="341" y="312"/>
                  </a:lnTo>
                  <a:lnTo>
                    <a:pt x="334" y="302"/>
                  </a:lnTo>
                  <a:lnTo>
                    <a:pt x="315" y="297"/>
                  </a:lnTo>
                  <a:lnTo>
                    <a:pt x="305" y="299"/>
                  </a:lnTo>
                  <a:lnTo>
                    <a:pt x="294" y="311"/>
                  </a:lnTo>
                  <a:lnTo>
                    <a:pt x="292" y="311"/>
                  </a:lnTo>
                  <a:lnTo>
                    <a:pt x="282" y="318"/>
                  </a:lnTo>
                  <a:lnTo>
                    <a:pt x="274" y="321"/>
                  </a:lnTo>
                  <a:lnTo>
                    <a:pt x="279" y="318"/>
                  </a:lnTo>
                  <a:lnTo>
                    <a:pt x="284" y="315"/>
                  </a:lnTo>
                  <a:lnTo>
                    <a:pt x="276" y="305"/>
                  </a:lnTo>
                  <a:lnTo>
                    <a:pt x="272" y="304"/>
                  </a:lnTo>
                  <a:lnTo>
                    <a:pt x="271" y="310"/>
                  </a:lnTo>
                  <a:lnTo>
                    <a:pt x="263" y="308"/>
                  </a:lnTo>
                  <a:lnTo>
                    <a:pt x="252" y="317"/>
                  </a:lnTo>
                  <a:lnTo>
                    <a:pt x="243" y="325"/>
                  </a:lnTo>
                  <a:lnTo>
                    <a:pt x="240" y="325"/>
                  </a:lnTo>
                  <a:lnTo>
                    <a:pt x="233" y="317"/>
                  </a:lnTo>
                  <a:lnTo>
                    <a:pt x="221" y="317"/>
                  </a:lnTo>
                  <a:lnTo>
                    <a:pt x="201" y="304"/>
                  </a:lnTo>
                  <a:lnTo>
                    <a:pt x="206" y="305"/>
                  </a:lnTo>
                  <a:lnTo>
                    <a:pt x="211" y="299"/>
                  </a:lnTo>
                  <a:lnTo>
                    <a:pt x="208" y="291"/>
                  </a:lnTo>
                  <a:lnTo>
                    <a:pt x="191" y="288"/>
                  </a:lnTo>
                  <a:lnTo>
                    <a:pt x="188" y="289"/>
                  </a:lnTo>
                  <a:lnTo>
                    <a:pt x="187" y="281"/>
                  </a:lnTo>
                  <a:lnTo>
                    <a:pt x="182" y="281"/>
                  </a:lnTo>
                  <a:lnTo>
                    <a:pt x="181" y="272"/>
                  </a:lnTo>
                  <a:lnTo>
                    <a:pt x="172" y="271"/>
                  </a:lnTo>
                  <a:lnTo>
                    <a:pt x="164" y="273"/>
                  </a:lnTo>
                  <a:lnTo>
                    <a:pt x="165" y="272"/>
                  </a:lnTo>
                  <a:lnTo>
                    <a:pt x="164" y="272"/>
                  </a:lnTo>
                  <a:lnTo>
                    <a:pt x="164" y="265"/>
                  </a:lnTo>
                  <a:lnTo>
                    <a:pt x="156" y="265"/>
                  </a:lnTo>
                  <a:lnTo>
                    <a:pt x="155" y="269"/>
                  </a:lnTo>
                  <a:lnTo>
                    <a:pt x="143" y="273"/>
                  </a:lnTo>
                  <a:lnTo>
                    <a:pt x="155" y="284"/>
                  </a:lnTo>
                  <a:lnTo>
                    <a:pt x="167" y="282"/>
                  </a:lnTo>
                  <a:lnTo>
                    <a:pt x="174" y="285"/>
                  </a:lnTo>
                  <a:lnTo>
                    <a:pt x="172" y="292"/>
                  </a:lnTo>
                  <a:lnTo>
                    <a:pt x="165" y="292"/>
                  </a:lnTo>
                  <a:lnTo>
                    <a:pt x="154" y="286"/>
                  </a:lnTo>
                  <a:lnTo>
                    <a:pt x="146" y="286"/>
                  </a:lnTo>
                  <a:lnTo>
                    <a:pt x="139" y="291"/>
                  </a:lnTo>
                  <a:lnTo>
                    <a:pt x="112" y="288"/>
                  </a:lnTo>
                  <a:lnTo>
                    <a:pt x="87" y="279"/>
                  </a:lnTo>
                  <a:lnTo>
                    <a:pt x="67" y="275"/>
                  </a:lnTo>
                  <a:lnTo>
                    <a:pt x="32" y="279"/>
                  </a:lnTo>
                  <a:lnTo>
                    <a:pt x="28" y="286"/>
                  </a:lnTo>
                  <a:lnTo>
                    <a:pt x="24" y="279"/>
                  </a:lnTo>
                  <a:lnTo>
                    <a:pt x="22" y="271"/>
                  </a:lnTo>
                  <a:lnTo>
                    <a:pt x="25" y="269"/>
                  </a:lnTo>
                  <a:lnTo>
                    <a:pt x="29" y="258"/>
                  </a:lnTo>
                  <a:lnTo>
                    <a:pt x="32" y="255"/>
                  </a:lnTo>
                  <a:lnTo>
                    <a:pt x="34" y="253"/>
                  </a:lnTo>
                  <a:lnTo>
                    <a:pt x="34" y="247"/>
                  </a:lnTo>
                  <a:lnTo>
                    <a:pt x="34" y="237"/>
                  </a:lnTo>
                  <a:lnTo>
                    <a:pt x="31" y="232"/>
                  </a:lnTo>
                  <a:lnTo>
                    <a:pt x="29" y="224"/>
                  </a:lnTo>
                  <a:lnTo>
                    <a:pt x="31" y="224"/>
                  </a:lnTo>
                  <a:lnTo>
                    <a:pt x="32" y="216"/>
                  </a:lnTo>
                  <a:lnTo>
                    <a:pt x="38" y="195"/>
                  </a:lnTo>
                  <a:lnTo>
                    <a:pt x="41" y="185"/>
                  </a:lnTo>
                  <a:lnTo>
                    <a:pt x="39" y="175"/>
                  </a:lnTo>
                  <a:lnTo>
                    <a:pt x="41" y="159"/>
                  </a:lnTo>
                  <a:lnTo>
                    <a:pt x="38" y="161"/>
                  </a:lnTo>
                  <a:lnTo>
                    <a:pt x="26" y="135"/>
                  </a:lnTo>
                  <a:lnTo>
                    <a:pt x="28" y="133"/>
                  </a:lnTo>
                  <a:lnTo>
                    <a:pt x="19" y="128"/>
                  </a:lnTo>
                  <a:lnTo>
                    <a:pt x="19" y="113"/>
                  </a:lnTo>
                  <a:lnTo>
                    <a:pt x="16" y="106"/>
                  </a:lnTo>
                  <a:lnTo>
                    <a:pt x="8" y="97"/>
                  </a:lnTo>
                  <a:lnTo>
                    <a:pt x="6" y="96"/>
                  </a:lnTo>
                  <a:lnTo>
                    <a:pt x="6" y="94"/>
                  </a:lnTo>
                  <a:lnTo>
                    <a:pt x="5" y="94"/>
                  </a:lnTo>
                  <a:lnTo>
                    <a:pt x="3" y="77"/>
                  </a:lnTo>
                  <a:lnTo>
                    <a:pt x="3" y="73"/>
                  </a:lnTo>
                  <a:lnTo>
                    <a:pt x="3" y="63"/>
                  </a:lnTo>
                  <a:lnTo>
                    <a:pt x="3" y="61"/>
                  </a:lnTo>
                  <a:lnTo>
                    <a:pt x="3" y="52"/>
                  </a:lnTo>
                  <a:lnTo>
                    <a:pt x="2" y="42"/>
                  </a:lnTo>
                  <a:lnTo>
                    <a:pt x="2" y="37"/>
                  </a:lnTo>
                  <a:lnTo>
                    <a:pt x="2" y="34"/>
                  </a:lnTo>
                  <a:lnTo>
                    <a:pt x="2" y="32"/>
                  </a:lnTo>
                  <a:lnTo>
                    <a:pt x="2" y="21"/>
                  </a:lnTo>
                  <a:lnTo>
                    <a:pt x="0" y="11"/>
                  </a:lnTo>
                  <a:lnTo>
                    <a:pt x="0" y="9"/>
                  </a:lnTo>
                  <a:lnTo>
                    <a:pt x="3" y="9"/>
                  </a:lnTo>
                  <a:lnTo>
                    <a:pt x="9" y="9"/>
                  </a:lnTo>
                  <a:lnTo>
                    <a:pt x="16" y="9"/>
                  </a:lnTo>
                  <a:lnTo>
                    <a:pt x="25" y="9"/>
                  </a:lnTo>
                  <a:lnTo>
                    <a:pt x="26" y="9"/>
                  </a:lnTo>
                  <a:lnTo>
                    <a:pt x="37" y="8"/>
                  </a:lnTo>
                  <a:lnTo>
                    <a:pt x="38" y="8"/>
                  </a:lnTo>
                  <a:lnTo>
                    <a:pt x="48" y="8"/>
                  </a:lnTo>
                  <a:lnTo>
                    <a:pt x="54" y="8"/>
                  </a:lnTo>
                  <a:lnTo>
                    <a:pt x="55" y="8"/>
                  </a:lnTo>
                  <a:lnTo>
                    <a:pt x="57" y="8"/>
                  </a:lnTo>
                  <a:lnTo>
                    <a:pt x="58" y="8"/>
                  </a:lnTo>
                  <a:lnTo>
                    <a:pt x="73" y="6"/>
                  </a:lnTo>
                  <a:lnTo>
                    <a:pt x="84" y="6"/>
                  </a:lnTo>
                  <a:lnTo>
                    <a:pt x="90" y="6"/>
                  </a:lnTo>
                  <a:lnTo>
                    <a:pt x="106" y="5"/>
                  </a:lnTo>
                  <a:lnTo>
                    <a:pt x="128" y="5"/>
                  </a:lnTo>
                  <a:lnTo>
                    <a:pt x="135" y="3"/>
                  </a:lnTo>
                  <a:lnTo>
                    <a:pt x="167" y="2"/>
                  </a:lnTo>
                  <a:lnTo>
                    <a:pt x="168" y="2"/>
                  </a:lnTo>
                  <a:lnTo>
                    <a:pt x="175" y="2"/>
                  </a:lnTo>
                  <a:lnTo>
                    <a:pt x="177" y="2"/>
                  </a:lnTo>
                  <a:lnTo>
                    <a:pt x="180" y="2"/>
                  </a:lnTo>
                  <a:lnTo>
                    <a:pt x="188" y="0"/>
                  </a:lnTo>
                  <a:lnTo>
                    <a:pt x="191" y="0"/>
                  </a:lnTo>
                  <a:lnTo>
                    <a:pt x="193" y="0"/>
                  </a:lnTo>
                  <a:lnTo>
                    <a:pt x="195" y="0"/>
                  </a:lnTo>
                  <a:lnTo>
                    <a:pt x="201" y="35"/>
                  </a:lnTo>
                  <a:lnTo>
                    <a:pt x="208" y="31"/>
                  </a:lnTo>
                  <a:lnTo>
                    <a:pt x="206" y="35"/>
                  </a:lnTo>
                  <a:lnTo>
                    <a:pt x="204" y="37"/>
                  </a:lnTo>
                  <a:lnTo>
                    <a:pt x="210" y="42"/>
                  </a:lnTo>
                  <a:lnTo>
                    <a:pt x="201" y="42"/>
                  </a:lnTo>
                  <a:lnTo>
                    <a:pt x="210" y="45"/>
                  </a:lnTo>
                  <a:lnTo>
                    <a:pt x="211" y="67"/>
                  </a:lnTo>
                  <a:lnTo>
                    <a:pt x="203" y="65"/>
                  </a:lnTo>
                  <a:lnTo>
                    <a:pt x="203" y="73"/>
                  </a:lnTo>
                  <a:lnTo>
                    <a:pt x="208" y="73"/>
                  </a:lnTo>
                  <a:lnTo>
                    <a:pt x="210" y="73"/>
                  </a:lnTo>
                  <a:lnTo>
                    <a:pt x="204" y="77"/>
                  </a:lnTo>
                  <a:lnTo>
                    <a:pt x="207" y="83"/>
                  </a:lnTo>
                  <a:lnTo>
                    <a:pt x="197" y="94"/>
                  </a:lnTo>
                  <a:lnTo>
                    <a:pt x="195" y="94"/>
                  </a:lnTo>
                  <a:lnTo>
                    <a:pt x="195" y="104"/>
                  </a:lnTo>
                  <a:lnTo>
                    <a:pt x="193" y="104"/>
                  </a:lnTo>
                  <a:lnTo>
                    <a:pt x="190" y="104"/>
                  </a:lnTo>
                  <a:lnTo>
                    <a:pt x="188" y="106"/>
                  </a:lnTo>
                  <a:lnTo>
                    <a:pt x="180" y="115"/>
                  </a:lnTo>
                  <a:lnTo>
                    <a:pt x="181" y="138"/>
                  </a:lnTo>
                  <a:lnTo>
                    <a:pt x="177" y="152"/>
                  </a:lnTo>
                  <a:lnTo>
                    <a:pt x="174" y="156"/>
                  </a:lnTo>
                  <a:lnTo>
                    <a:pt x="175" y="167"/>
                  </a:lnTo>
                  <a:lnTo>
                    <a:pt x="174" y="168"/>
                  </a:lnTo>
                  <a:lnTo>
                    <a:pt x="193" y="167"/>
                  </a:lnTo>
                  <a:lnTo>
                    <a:pt x="201" y="167"/>
                  </a:lnTo>
                  <a:lnTo>
                    <a:pt x="206" y="165"/>
                  </a:lnTo>
                  <a:close/>
                </a:path>
              </a:pathLst>
            </a:custGeom>
            <a:solidFill>
              <a:schemeClr val="tx2">
                <a:alpha val="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49" name="KY"/>
            <p:cNvSpPr>
              <a:spLocks/>
            </p:cNvSpPr>
            <p:nvPr/>
          </p:nvSpPr>
          <p:spPr bwMode="auto">
            <a:xfrm>
              <a:off x="5492347" y="2891214"/>
              <a:ext cx="715287" cy="386374"/>
            </a:xfrm>
            <a:custGeom>
              <a:avLst/>
              <a:gdLst>
                <a:gd name="T0" fmla="*/ 2147483647 w 466"/>
                <a:gd name="T1" fmla="*/ 2147483647 h 250"/>
                <a:gd name="T2" fmla="*/ 2147483647 w 466"/>
                <a:gd name="T3" fmla="*/ 2147483647 h 250"/>
                <a:gd name="T4" fmla="*/ 2147483647 w 466"/>
                <a:gd name="T5" fmla="*/ 2147483647 h 250"/>
                <a:gd name="T6" fmla="*/ 2147483647 w 466"/>
                <a:gd name="T7" fmla="*/ 2147483647 h 250"/>
                <a:gd name="T8" fmla="*/ 2147483647 w 466"/>
                <a:gd name="T9" fmla="*/ 2147483647 h 250"/>
                <a:gd name="T10" fmla="*/ 2147483647 w 466"/>
                <a:gd name="T11" fmla="*/ 2147483647 h 250"/>
                <a:gd name="T12" fmla="*/ 2147483647 w 466"/>
                <a:gd name="T13" fmla="*/ 2147483647 h 250"/>
                <a:gd name="T14" fmla="*/ 2147483647 w 466"/>
                <a:gd name="T15" fmla="*/ 2147483647 h 250"/>
                <a:gd name="T16" fmla="*/ 2147483647 w 466"/>
                <a:gd name="T17" fmla="*/ 2147483647 h 250"/>
                <a:gd name="T18" fmla="*/ 2147483647 w 466"/>
                <a:gd name="T19" fmla="*/ 2147483647 h 250"/>
                <a:gd name="T20" fmla="*/ 2147483647 w 466"/>
                <a:gd name="T21" fmla="*/ 2147483647 h 250"/>
                <a:gd name="T22" fmla="*/ 2147483647 w 466"/>
                <a:gd name="T23" fmla="*/ 2147483647 h 250"/>
                <a:gd name="T24" fmla="*/ 2147483647 w 466"/>
                <a:gd name="T25" fmla="*/ 2147483647 h 250"/>
                <a:gd name="T26" fmla="*/ 2147483647 w 466"/>
                <a:gd name="T27" fmla="*/ 2147483647 h 250"/>
                <a:gd name="T28" fmla="*/ 2147483647 w 466"/>
                <a:gd name="T29" fmla="*/ 2147483647 h 250"/>
                <a:gd name="T30" fmla="*/ 2147483647 w 466"/>
                <a:gd name="T31" fmla="*/ 2147483647 h 250"/>
                <a:gd name="T32" fmla="*/ 2147483647 w 466"/>
                <a:gd name="T33" fmla="*/ 2147483647 h 250"/>
                <a:gd name="T34" fmla="*/ 2147483647 w 466"/>
                <a:gd name="T35" fmla="*/ 2147483647 h 250"/>
                <a:gd name="T36" fmla="*/ 2147483647 w 466"/>
                <a:gd name="T37" fmla="*/ 2147483647 h 250"/>
                <a:gd name="T38" fmla="*/ 2147483647 w 466"/>
                <a:gd name="T39" fmla="*/ 2147483647 h 250"/>
                <a:gd name="T40" fmla="*/ 2147483647 w 466"/>
                <a:gd name="T41" fmla="*/ 2147483647 h 250"/>
                <a:gd name="T42" fmla="*/ 2147483647 w 466"/>
                <a:gd name="T43" fmla="*/ 2147483647 h 250"/>
                <a:gd name="T44" fmla="*/ 2147483647 w 466"/>
                <a:gd name="T45" fmla="*/ 2147483647 h 250"/>
                <a:gd name="T46" fmla="*/ 2147483647 w 466"/>
                <a:gd name="T47" fmla="*/ 2147483647 h 250"/>
                <a:gd name="T48" fmla="*/ 2147483647 w 466"/>
                <a:gd name="T49" fmla="*/ 2147483647 h 250"/>
                <a:gd name="T50" fmla="*/ 2147483647 w 466"/>
                <a:gd name="T51" fmla="*/ 2147483647 h 250"/>
                <a:gd name="T52" fmla="*/ 2147483647 w 466"/>
                <a:gd name="T53" fmla="*/ 2147483647 h 250"/>
                <a:gd name="T54" fmla="*/ 2147483647 w 466"/>
                <a:gd name="T55" fmla="*/ 2147483647 h 250"/>
                <a:gd name="T56" fmla="*/ 2147483647 w 466"/>
                <a:gd name="T57" fmla="*/ 2147483647 h 250"/>
                <a:gd name="T58" fmla="*/ 2147483647 w 466"/>
                <a:gd name="T59" fmla="*/ 2147483647 h 250"/>
                <a:gd name="T60" fmla="*/ 2147483647 w 466"/>
                <a:gd name="T61" fmla="*/ 2147483647 h 250"/>
                <a:gd name="T62" fmla="*/ 2147483647 w 466"/>
                <a:gd name="T63" fmla="*/ 2147483647 h 250"/>
                <a:gd name="T64" fmla="*/ 2147483647 w 466"/>
                <a:gd name="T65" fmla="*/ 2147483647 h 250"/>
                <a:gd name="T66" fmla="*/ 2147483647 w 466"/>
                <a:gd name="T67" fmla="*/ 2147483647 h 250"/>
                <a:gd name="T68" fmla="*/ 2147483647 w 466"/>
                <a:gd name="T69" fmla="*/ 2147483647 h 250"/>
                <a:gd name="T70" fmla="*/ 2147483647 w 466"/>
                <a:gd name="T71" fmla="*/ 2147483647 h 250"/>
                <a:gd name="T72" fmla="*/ 2147483647 w 466"/>
                <a:gd name="T73" fmla="*/ 2147483647 h 250"/>
                <a:gd name="T74" fmla="*/ 2147483647 w 466"/>
                <a:gd name="T75" fmla="*/ 2147483647 h 250"/>
                <a:gd name="T76" fmla="*/ 2147483647 w 466"/>
                <a:gd name="T77" fmla="*/ 2147483647 h 250"/>
                <a:gd name="T78" fmla="*/ 2147483647 w 466"/>
                <a:gd name="T79" fmla="*/ 2147483647 h 250"/>
                <a:gd name="T80" fmla="*/ 2147483647 w 466"/>
                <a:gd name="T81" fmla="*/ 2147483647 h 250"/>
                <a:gd name="T82" fmla="*/ 2147483647 w 466"/>
                <a:gd name="T83" fmla="*/ 2147483647 h 250"/>
                <a:gd name="T84" fmla="*/ 2147483647 w 466"/>
                <a:gd name="T85" fmla="*/ 2147483647 h 250"/>
                <a:gd name="T86" fmla="*/ 2147483647 w 466"/>
                <a:gd name="T87" fmla="*/ 2147483647 h 250"/>
                <a:gd name="T88" fmla="*/ 2147483647 w 466"/>
                <a:gd name="T89" fmla="*/ 2147483647 h 250"/>
                <a:gd name="T90" fmla="*/ 2147483647 w 466"/>
                <a:gd name="T91" fmla="*/ 2147483647 h 250"/>
                <a:gd name="T92" fmla="*/ 2147483647 w 466"/>
                <a:gd name="T93" fmla="*/ 2147483647 h 250"/>
                <a:gd name="T94" fmla="*/ 2147483647 w 466"/>
                <a:gd name="T95" fmla="*/ 2147483647 h 250"/>
                <a:gd name="T96" fmla="*/ 2147483647 w 466"/>
                <a:gd name="T97" fmla="*/ 2147483647 h 250"/>
                <a:gd name="T98" fmla="*/ 2147483647 w 466"/>
                <a:gd name="T99" fmla="*/ 2147483647 h 250"/>
                <a:gd name="T100" fmla="*/ 2147483647 w 466"/>
                <a:gd name="T101" fmla="*/ 2147483647 h 250"/>
                <a:gd name="T102" fmla="*/ 2147483647 w 466"/>
                <a:gd name="T103" fmla="*/ 2147483647 h 250"/>
                <a:gd name="T104" fmla="*/ 2147483647 w 466"/>
                <a:gd name="T105" fmla="*/ 2147483647 h 250"/>
                <a:gd name="T106" fmla="*/ 2147483647 w 466"/>
                <a:gd name="T107" fmla="*/ 2147483647 h 250"/>
                <a:gd name="T108" fmla="*/ 2147483647 w 466"/>
                <a:gd name="T109" fmla="*/ 2147483647 h 250"/>
                <a:gd name="T110" fmla="*/ 2147483647 w 466"/>
                <a:gd name="T111" fmla="*/ 2147483647 h 250"/>
                <a:gd name="T112" fmla="*/ 2147483647 w 466"/>
                <a:gd name="T113" fmla="*/ 2147483647 h 250"/>
                <a:gd name="T114" fmla="*/ 2147483647 w 466"/>
                <a:gd name="T115" fmla="*/ 2147483647 h 2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250"/>
                <a:gd name="T176" fmla="*/ 466 w 466"/>
                <a:gd name="T177" fmla="*/ 250 h 2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250">
                  <a:moveTo>
                    <a:pt x="334" y="205"/>
                  </a:moveTo>
                  <a:lnTo>
                    <a:pt x="333" y="206"/>
                  </a:lnTo>
                  <a:lnTo>
                    <a:pt x="331" y="206"/>
                  </a:lnTo>
                  <a:lnTo>
                    <a:pt x="320" y="208"/>
                  </a:lnTo>
                  <a:lnTo>
                    <a:pt x="314" y="208"/>
                  </a:lnTo>
                  <a:lnTo>
                    <a:pt x="298" y="209"/>
                  </a:lnTo>
                  <a:lnTo>
                    <a:pt x="292" y="209"/>
                  </a:lnTo>
                  <a:lnTo>
                    <a:pt x="288" y="211"/>
                  </a:lnTo>
                  <a:lnTo>
                    <a:pt x="285" y="211"/>
                  </a:lnTo>
                  <a:lnTo>
                    <a:pt x="284" y="211"/>
                  </a:lnTo>
                  <a:lnTo>
                    <a:pt x="275" y="211"/>
                  </a:lnTo>
                  <a:lnTo>
                    <a:pt x="266" y="212"/>
                  </a:lnTo>
                  <a:lnTo>
                    <a:pt x="265" y="212"/>
                  </a:lnTo>
                  <a:lnTo>
                    <a:pt x="262" y="212"/>
                  </a:lnTo>
                  <a:lnTo>
                    <a:pt x="256" y="214"/>
                  </a:lnTo>
                  <a:lnTo>
                    <a:pt x="252" y="215"/>
                  </a:lnTo>
                  <a:lnTo>
                    <a:pt x="243" y="215"/>
                  </a:lnTo>
                  <a:lnTo>
                    <a:pt x="233" y="217"/>
                  </a:lnTo>
                  <a:lnTo>
                    <a:pt x="230" y="217"/>
                  </a:lnTo>
                  <a:lnTo>
                    <a:pt x="226" y="217"/>
                  </a:lnTo>
                  <a:lnTo>
                    <a:pt x="222" y="217"/>
                  </a:lnTo>
                  <a:lnTo>
                    <a:pt x="219" y="217"/>
                  </a:lnTo>
                  <a:lnTo>
                    <a:pt x="211" y="218"/>
                  </a:lnTo>
                  <a:lnTo>
                    <a:pt x="206" y="218"/>
                  </a:lnTo>
                  <a:lnTo>
                    <a:pt x="200" y="218"/>
                  </a:lnTo>
                  <a:lnTo>
                    <a:pt x="197" y="218"/>
                  </a:lnTo>
                  <a:lnTo>
                    <a:pt x="193" y="218"/>
                  </a:lnTo>
                  <a:lnTo>
                    <a:pt x="187" y="219"/>
                  </a:lnTo>
                  <a:lnTo>
                    <a:pt x="184" y="219"/>
                  </a:lnTo>
                  <a:lnTo>
                    <a:pt x="183" y="221"/>
                  </a:lnTo>
                  <a:lnTo>
                    <a:pt x="181" y="219"/>
                  </a:lnTo>
                  <a:lnTo>
                    <a:pt x="174" y="221"/>
                  </a:lnTo>
                  <a:lnTo>
                    <a:pt x="170" y="221"/>
                  </a:lnTo>
                  <a:lnTo>
                    <a:pt x="165" y="222"/>
                  </a:lnTo>
                  <a:lnTo>
                    <a:pt x="162" y="222"/>
                  </a:lnTo>
                  <a:lnTo>
                    <a:pt x="151" y="224"/>
                  </a:lnTo>
                  <a:lnTo>
                    <a:pt x="148" y="224"/>
                  </a:lnTo>
                  <a:lnTo>
                    <a:pt x="146" y="224"/>
                  </a:lnTo>
                  <a:lnTo>
                    <a:pt x="139" y="225"/>
                  </a:lnTo>
                  <a:lnTo>
                    <a:pt x="133" y="225"/>
                  </a:lnTo>
                  <a:lnTo>
                    <a:pt x="125" y="227"/>
                  </a:lnTo>
                  <a:lnTo>
                    <a:pt x="119" y="228"/>
                  </a:lnTo>
                  <a:lnTo>
                    <a:pt x="113" y="228"/>
                  </a:lnTo>
                  <a:lnTo>
                    <a:pt x="110" y="228"/>
                  </a:lnTo>
                  <a:lnTo>
                    <a:pt x="100" y="230"/>
                  </a:lnTo>
                  <a:lnTo>
                    <a:pt x="100" y="227"/>
                  </a:lnTo>
                  <a:lnTo>
                    <a:pt x="86" y="228"/>
                  </a:lnTo>
                  <a:lnTo>
                    <a:pt x="86" y="230"/>
                  </a:lnTo>
                  <a:lnTo>
                    <a:pt x="87" y="232"/>
                  </a:lnTo>
                  <a:lnTo>
                    <a:pt x="89" y="243"/>
                  </a:lnTo>
                  <a:lnTo>
                    <a:pt x="73" y="244"/>
                  </a:lnTo>
                  <a:lnTo>
                    <a:pt x="67" y="244"/>
                  </a:lnTo>
                  <a:lnTo>
                    <a:pt x="60" y="245"/>
                  </a:lnTo>
                  <a:lnTo>
                    <a:pt x="58" y="245"/>
                  </a:lnTo>
                  <a:lnTo>
                    <a:pt x="57" y="245"/>
                  </a:lnTo>
                  <a:lnTo>
                    <a:pt x="42" y="247"/>
                  </a:lnTo>
                  <a:lnTo>
                    <a:pt x="39" y="247"/>
                  </a:lnTo>
                  <a:lnTo>
                    <a:pt x="38" y="247"/>
                  </a:lnTo>
                  <a:lnTo>
                    <a:pt x="29" y="247"/>
                  </a:lnTo>
                  <a:lnTo>
                    <a:pt x="8" y="248"/>
                  </a:lnTo>
                  <a:lnTo>
                    <a:pt x="5" y="250"/>
                  </a:lnTo>
                  <a:lnTo>
                    <a:pt x="0" y="250"/>
                  </a:lnTo>
                  <a:lnTo>
                    <a:pt x="2" y="240"/>
                  </a:lnTo>
                  <a:lnTo>
                    <a:pt x="5" y="238"/>
                  </a:lnTo>
                  <a:lnTo>
                    <a:pt x="11" y="244"/>
                  </a:lnTo>
                  <a:lnTo>
                    <a:pt x="15" y="237"/>
                  </a:lnTo>
                  <a:lnTo>
                    <a:pt x="13" y="228"/>
                  </a:lnTo>
                  <a:lnTo>
                    <a:pt x="18" y="228"/>
                  </a:lnTo>
                  <a:lnTo>
                    <a:pt x="16" y="225"/>
                  </a:lnTo>
                  <a:lnTo>
                    <a:pt x="16" y="218"/>
                  </a:lnTo>
                  <a:lnTo>
                    <a:pt x="16" y="217"/>
                  </a:lnTo>
                  <a:lnTo>
                    <a:pt x="18" y="212"/>
                  </a:lnTo>
                  <a:lnTo>
                    <a:pt x="18" y="211"/>
                  </a:lnTo>
                  <a:lnTo>
                    <a:pt x="15" y="209"/>
                  </a:lnTo>
                  <a:lnTo>
                    <a:pt x="13" y="208"/>
                  </a:lnTo>
                  <a:lnTo>
                    <a:pt x="12" y="204"/>
                  </a:lnTo>
                  <a:lnTo>
                    <a:pt x="12" y="202"/>
                  </a:lnTo>
                  <a:lnTo>
                    <a:pt x="13" y="199"/>
                  </a:lnTo>
                  <a:lnTo>
                    <a:pt x="22" y="188"/>
                  </a:lnTo>
                  <a:lnTo>
                    <a:pt x="26" y="188"/>
                  </a:lnTo>
                  <a:lnTo>
                    <a:pt x="38" y="192"/>
                  </a:lnTo>
                  <a:lnTo>
                    <a:pt x="47" y="195"/>
                  </a:lnTo>
                  <a:lnTo>
                    <a:pt x="51" y="198"/>
                  </a:lnTo>
                  <a:lnTo>
                    <a:pt x="55" y="198"/>
                  </a:lnTo>
                  <a:lnTo>
                    <a:pt x="58" y="193"/>
                  </a:lnTo>
                  <a:lnTo>
                    <a:pt x="54" y="183"/>
                  </a:lnTo>
                  <a:lnTo>
                    <a:pt x="58" y="169"/>
                  </a:lnTo>
                  <a:lnTo>
                    <a:pt x="60" y="169"/>
                  </a:lnTo>
                  <a:lnTo>
                    <a:pt x="61" y="170"/>
                  </a:lnTo>
                  <a:lnTo>
                    <a:pt x="61" y="169"/>
                  </a:lnTo>
                  <a:lnTo>
                    <a:pt x="68" y="165"/>
                  </a:lnTo>
                  <a:lnTo>
                    <a:pt x="76" y="163"/>
                  </a:lnTo>
                  <a:lnTo>
                    <a:pt x="80" y="159"/>
                  </a:lnTo>
                  <a:lnTo>
                    <a:pt x="76" y="154"/>
                  </a:lnTo>
                  <a:lnTo>
                    <a:pt x="74" y="154"/>
                  </a:lnTo>
                  <a:lnTo>
                    <a:pt x="73" y="150"/>
                  </a:lnTo>
                  <a:lnTo>
                    <a:pt x="74" y="143"/>
                  </a:lnTo>
                  <a:lnTo>
                    <a:pt x="80" y="136"/>
                  </a:lnTo>
                  <a:lnTo>
                    <a:pt x="81" y="134"/>
                  </a:lnTo>
                  <a:lnTo>
                    <a:pt x="84" y="128"/>
                  </a:lnTo>
                  <a:lnTo>
                    <a:pt x="84" y="126"/>
                  </a:lnTo>
                  <a:lnTo>
                    <a:pt x="89" y="124"/>
                  </a:lnTo>
                  <a:lnTo>
                    <a:pt x="96" y="126"/>
                  </a:lnTo>
                  <a:lnTo>
                    <a:pt x="99" y="124"/>
                  </a:lnTo>
                  <a:lnTo>
                    <a:pt x="104" y="130"/>
                  </a:lnTo>
                  <a:lnTo>
                    <a:pt x="104" y="123"/>
                  </a:lnTo>
                  <a:lnTo>
                    <a:pt x="115" y="120"/>
                  </a:lnTo>
                  <a:lnTo>
                    <a:pt x="117" y="120"/>
                  </a:lnTo>
                  <a:lnTo>
                    <a:pt x="119" y="120"/>
                  </a:lnTo>
                  <a:lnTo>
                    <a:pt x="125" y="123"/>
                  </a:lnTo>
                  <a:lnTo>
                    <a:pt x="126" y="124"/>
                  </a:lnTo>
                  <a:lnTo>
                    <a:pt x="136" y="130"/>
                  </a:lnTo>
                  <a:lnTo>
                    <a:pt x="143" y="118"/>
                  </a:lnTo>
                  <a:lnTo>
                    <a:pt x="145" y="117"/>
                  </a:lnTo>
                  <a:lnTo>
                    <a:pt x="151" y="113"/>
                  </a:lnTo>
                  <a:lnTo>
                    <a:pt x="155" y="111"/>
                  </a:lnTo>
                  <a:lnTo>
                    <a:pt x="159" y="117"/>
                  </a:lnTo>
                  <a:lnTo>
                    <a:pt x="165" y="120"/>
                  </a:lnTo>
                  <a:lnTo>
                    <a:pt x="167" y="123"/>
                  </a:lnTo>
                  <a:lnTo>
                    <a:pt x="170" y="120"/>
                  </a:lnTo>
                  <a:lnTo>
                    <a:pt x="172" y="105"/>
                  </a:lnTo>
                  <a:lnTo>
                    <a:pt x="174" y="104"/>
                  </a:lnTo>
                  <a:lnTo>
                    <a:pt x="175" y="100"/>
                  </a:lnTo>
                  <a:lnTo>
                    <a:pt x="175" y="98"/>
                  </a:lnTo>
                  <a:lnTo>
                    <a:pt x="181" y="97"/>
                  </a:lnTo>
                  <a:lnTo>
                    <a:pt x="181" y="91"/>
                  </a:lnTo>
                  <a:lnTo>
                    <a:pt x="184" y="92"/>
                  </a:lnTo>
                  <a:lnTo>
                    <a:pt x="188" y="97"/>
                  </a:lnTo>
                  <a:lnTo>
                    <a:pt x="190" y="102"/>
                  </a:lnTo>
                  <a:lnTo>
                    <a:pt x="206" y="104"/>
                  </a:lnTo>
                  <a:lnTo>
                    <a:pt x="209" y="104"/>
                  </a:lnTo>
                  <a:lnTo>
                    <a:pt x="210" y="94"/>
                  </a:lnTo>
                  <a:lnTo>
                    <a:pt x="210" y="89"/>
                  </a:lnTo>
                  <a:lnTo>
                    <a:pt x="214" y="82"/>
                  </a:lnTo>
                  <a:lnTo>
                    <a:pt x="216" y="79"/>
                  </a:lnTo>
                  <a:lnTo>
                    <a:pt x="219" y="79"/>
                  </a:lnTo>
                  <a:lnTo>
                    <a:pt x="219" y="81"/>
                  </a:lnTo>
                  <a:lnTo>
                    <a:pt x="224" y="71"/>
                  </a:lnTo>
                  <a:lnTo>
                    <a:pt x="226" y="68"/>
                  </a:lnTo>
                  <a:lnTo>
                    <a:pt x="233" y="62"/>
                  </a:lnTo>
                  <a:lnTo>
                    <a:pt x="236" y="58"/>
                  </a:lnTo>
                  <a:lnTo>
                    <a:pt x="236" y="52"/>
                  </a:lnTo>
                  <a:lnTo>
                    <a:pt x="235" y="49"/>
                  </a:lnTo>
                  <a:lnTo>
                    <a:pt x="237" y="40"/>
                  </a:lnTo>
                  <a:lnTo>
                    <a:pt x="240" y="39"/>
                  </a:lnTo>
                  <a:lnTo>
                    <a:pt x="245" y="39"/>
                  </a:lnTo>
                  <a:lnTo>
                    <a:pt x="246" y="39"/>
                  </a:lnTo>
                  <a:lnTo>
                    <a:pt x="249" y="42"/>
                  </a:lnTo>
                  <a:lnTo>
                    <a:pt x="253" y="39"/>
                  </a:lnTo>
                  <a:lnTo>
                    <a:pt x="258" y="36"/>
                  </a:lnTo>
                  <a:lnTo>
                    <a:pt x="259" y="35"/>
                  </a:lnTo>
                  <a:lnTo>
                    <a:pt x="261" y="33"/>
                  </a:lnTo>
                  <a:lnTo>
                    <a:pt x="269" y="30"/>
                  </a:lnTo>
                  <a:lnTo>
                    <a:pt x="272" y="24"/>
                  </a:lnTo>
                  <a:lnTo>
                    <a:pt x="274" y="23"/>
                  </a:lnTo>
                  <a:lnTo>
                    <a:pt x="268" y="22"/>
                  </a:lnTo>
                  <a:lnTo>
                    <a:pt x="268" y="20"/>
                  </a:lnTo>
                  <a:lnTo>
                    <a:pt x="268" y="13"/>
                  </a:lnTo>
                  <a:lnTo>
                    <a:pt x="266" y="11"/>
                  </a:lnTo>
                  <a:lnTo>
                    <a:pt x="265" y="7"/>
                  </a:lnTo>
                  <a:lnTo>
                    <a:pt x="269" y="4"/>
                  </a:lnTo>
                  <a:lnTo>
                    <a:pt x="271" y="3"/>
                  </a:lnTo>
                  <a:lnTo>
                    <a:pt x="272" y="0"/>
                  </a:lnTo>
                  <a:lnTo>
                    <a:pt x="281" y="6"/>
                  </a:lnTo>
                  <a:lnTo>
                    <a:pt x="288" y="3"/>
                  </a:lnTo>
                  <a:lnTo>
                    <a:pt x="289" y="1"/>
                  </a:lnTo>
                  <a:lnTo>
                    <a:pt x="297" y="6"/>
                  </a:lnTo>
                  <a:lnTo>
                    <a:pt x="301" y="7"/>
                  </a:lnTo>
                  <a:lnTo>
                    <a:pt x="304" y="13"/>
                  </a:lnTo>
                  <a:lnTo>
                    <a:pt x="305" y="14"/>
                  </a:lnTo>
                  <a:lnTo>
                    <a:pt x="308" y="19"/>
                  </a:lnTo>
                  <a:lnTo>
                    <a:pt x="308" y="23"/>
                  </a:lnTo>
                  <a:lnTo>
                    <a:pt x="315" y="24"/>
                  </a:lnTo>
                  <a:lnTo>
                    <a:pt x="320" y="26"/>
                  </a:lnTo>
                  <a:lnTo>
                    <a:pt x="323" y="24"/>
                  </a:lnTo>
                  <a:lnTo>
                    <a:pt x="330" y="24"/>
                  </a:lnTo>
                  <a:lnTo>
                    <a:pt x="333" y="26"/>
                  </a:lnTo>
                  <a:lnTo>
                    <a:pt x="340" y="33"/>
                  </a:lnTo>
                  <a:lnTo>
                    <a:pt x="343" y="33"/>
                  </a:lnTo>
                  <a:lnTo>
                    <a:pt x="344" y="33"/>
                  </a:lnTo>
                  <a:lnTo>
                    <a:pt x="347" y="33"/>
                  </a:lnTo>
                  <a:lnTo>
                    <a:pt x="347" y="29"/>
                  </a:lnTo>
                  <a:lnTo>
                    <a:pt x="353" y="26"/>
                  </a:lnTo>
                  <a:lnTo>
                    <a:pt x="363" y="29"/>
                  </a:lnTo>
                  <a:lnTo>
                    <a:pt x="370" y="33"/>
                  </a:lnTo>
                  <a:lnTo>
                    <a:pt x="370" y="32"/>
                  </a:lnTo>
                  <a:lnTo>
                    <a:pt x="373" y="30"/>
                  </a:lnTo>
                  <a:lnTo>
                    <a:pt x="379" y="29"/>
                  </a:lnTo>
                  <a:lnTo>
                    <a:pt x="385" y="20"/>
                  </a:lnTo>
                  <a:lnTo>
                    <a:pt x="394" y="17"/>
                  </a:lnTo>
                  <a:lnTo>
                    <a:pt x="396" y="27"/>
                  </a:lnTo>
                  <a:lnTo>
                    <a:pt x="399" y="30"/>
                  </a:lnTo>
                  <a:lnTo>
                    <a:pt x="404" y="32"/>
                  </a:lnTo>
                  <a:lnTo>
                    <a:pt x="409" y="35"/>
                  </a:lnTo>
                  <a:lnTo>
                    <a:pt x="412" y="36"/>
                  </a:lnTo>
                  <a:lnTo>
                    <a:pt x="415" y="40"/>
                  </a:lnTo>
                  <a:lnTo>
                    <a:pt x="417" y="45"/>
                  </a:lnTo>
                  <a:lnTo>
                    <a:pt x="418" y="55"/>
                  </a:lnTo>
                  <a:lnTo>
                    <a:pt x="417" y="55"/>
                  </a:lnTo>
                  <a:lnTo>
                    <a:pt x="417" y="65"/>
                  </a:lnTo>
                  <a:lnTo>
                    <a:pt x="427" y="75"/>
                  </a:lnTo>
                  <a:lnTo>
                    <a:pt x="427" y="79"/>
                  </a:lnTo>
                  <a:lnTo>
                    <a:pt x="428" y="81"/>
                  </a:lnTo>
                  <a:lnTo>
                    <a:pt x="434" y="84"/>
                  </a:lnTo>
                  <a:lnTo>
                    <a:pt x="434" y="85"/>
                  </a:lnTo>
                  <a:lnTo>
                    <a:pt x="437" y="89"/>
                  </a:lnTo>
                  <a:lnTo>
                    <a:pt x="441" y="94"/>
                  </a:lnTo>
                  <a:lnTo>
                    <a:pt x="440" y="94"/>
                  </a:lnTo>
                  <a:lnTo>
                    <a:pt x="456" y="105"/>
                  </a:lnTo>
                  <a:lnTo>
                    <a:pt x="456" y="107"/>
                  </a:lnTo>
                  <a:lnTo>
                    <a:pt x="466" y="107"/>
                  </a:lnTo>
                  <a:lnTo>
                    <a:pt x="460" y="114"/>
                  </a:lnTo>
                  <a:lnTo>
                    <a:pt x="453" y="123"/>
                  </a:lnTo>
                  <a:lnTo>
                    <a:pt x="447" y="130"/>
                  </a:lnTo>
                  <a:lnTo>
                    <a:pt x="444" y="134"/>
                  </a:lnTo>
                  <a:lnTo>
                    <a:pt x="440" y="136"/>
                  </a:lnTo>
                  <a:lnTo>
                    <a:pt x="434" y="140"/>
                  </a:lnTo>
                  <a:lnTo>
                    <a:pt x="433" y="141"/>
                  </a:lnTo>
                  <a:lnTo>
                    <a:pt x="424" y="149"/>
                  </a:lnTo>
                  <a:lnTo>
                    <a:pt x="422" y="157"/>
                  </a:lnTo>
                  <a:lnTo>
                    <a:pt x="417" y="162"/>
                  </a:lnTo>
                  <a:lnTo>
                    <a:pt x="417" y="169"/>
                  </a:lnTo>
                  <a:lnTo>
                    <a:pt x="402" y="179"/>
                  </a:lnTo>
                  <a:lnTo>
                    <a:pt x="402" y="183"/>
                  </a:lnTo>
                  <a:lnTo>
                    <a:pt x="382" y="193"/>
                  </a:lnTo>
                  <a:lnTo>
                    <a:pt x="379" y="192"/>
                  </a:lnTo>
                  <a:lnTo>
                    <a:pt x="372" y="198"/>
                  </a:lnTo>
                  <a:lnTo>
                    <a:pt x="369" y="201"/>
                  </a:lnTo>
                  <a:lnTo>
                    <a:pt x="367" y="202"/>
                  </a:lnTo>
                  <a:lnTo>
                    <a:pt x="362" y="202"/>
                  </a:lnTo>
                  <a:lnTo>
                    <a:pt x="353" y="204"/>
                  </a:lnTo>
                  <a:lnTo>
                    <a:pt x="349" y="204"/>
                  </a:lnTo>
                  <a:lnTo>
                    <a:pt x="347" y="204"/>
                  </a:lnTo>
                  <a:lnTo>
                    <a:pt x="343" y="205"/>
                  </a:lnTo>
                  <a:lnTo>
                    <a:pt x="334" y="205"/>
                  </a:lnTo>
                  <a:close/>
                </a:path>
              </a:pathLst>
            </a:custGeom>
            <a:solidFill>
              <a:schemeClr val="tx2">
                <a:alpha val="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0" name="KS"/>
            <p:cNvSpPr>
              <a:spLocks/>
            </p:cNvSpPr>
            <p:nvPr/>
          </p:nvSpPr>
          <p:spPr bwMode="auto">
            <a:xfrm>
              <a:off x="4239971" y="2859852"/>
              <a:ext cx="733980" cy="390138"/>
            </a:xfrm>
            <a:custGeom>
              <a:avLst/>
              <a:gdLst>
                <a:gd name="T0" fmla="*/ 934 w 478"/>
                <a:gd name="T1" fmla="*/ 180 h 252"/>
                <a:gd name="T2" fmla="*/ 934 w 478"/>
                <a:gd name="T3" fmla="*/ 208 h 252"/>
                <a:gd name="T4" fmla="*/ 934 w 478"/>
                <a:gd name="T5" fmla="*/ 250 h 252"/>
                <a:gd name="T6" fmla="*/ 936 w 478"/>
                <a:gd name="T7" fmla="*/ 303 h 252"/>
                <a:gd name="T8" fmla="*/ 936 w 478"/>
                <a:gd name="T9" fmla="*/ 340 h 252"/>
                <a:gd name="T10" fmla="*/ 941 w 478"/>
                <a:gd name="T11" fmla="*/ 385 h 252"/>
                <a:gd name="T12" fmla="*/ 941 w 478"/>
                <a:gd name="T13" fmla="*/ 433 h 252"/>
                <a:gd name="T14" fmla="*/ 942 w 478"/>
                <a:gd name="T15" fmla="*/ 476 h 252"/>
                <a:gd name="T16" fmla="*/ 942 w 478"/>
                <a:gd name="T17" fmla="*/ 489 h 252"/>
                <a:gd name="T18" fmla="*/ 891 w 478"/>
                <a:gd name="T19" fmla="*/ 493 h 252"/>
                <a:gd name="T20" fmla="*/ 853 w 478"/>
                <a:gd name="T21" fmla="*/ 493 h 252"/>
                <a:gd name="T22" fmla="*/ 828 w 478"/>
                <a:gd name="T23" fmla="*/ 496 h 252"/>
                <a:gd name="T24" fmla="*/ 795 w 478"/>
                <a:gd name="T25" fmla="*/ 496 h 252"/>
                <a:gd name="T26" fmla="*/ 766 w 478"/>
                <a:gd name="T27" fmla="*/ 496 h 252"/>
                <a:gd name="T28" fmla="*/ 699 w 478"/>
                <a:gd name="T29" fmla="*/ 497 h 252"/>
                <a:gd name="T30" fmla="*/ 654 w 478"/>
                <a:gd name="T31" fmla="*/ 497 h 252"/>
                <a:gd name="T32" fmla="*/ 601 w 478"/>
                <a:gd name="T33" fmla="*/ 497 h 252"/>
                <a:gd name="T34" fmla="*/ 576 w 478"/>
                <a:gd name="T35" fmla="*/ 497 h 252"/>
                <a:gd name="T36" fmla="*/ 512 w 478"/>
                <a:gd name="T37" fmla="*/ 497 h 252"/>
                <a:gd name="T38" fmla="*/ 494 w 478"/>
                <a:gd name="T39" fmla="*/ 497 h 252"/>
                <a:gd name="T40" fmla="*/ 463 w 478"/>
                <a:gd name="T41" fmla="*/ 497 h 252"/>
                <a:gd name="T42" fmla="*/ 418 w 478"/>
                <a:gd name="T43" fmla="*/ 497 h 252"/>
                <a:gd name="T44" fmla="*/ 341 w 478"/>
                <a:gd name="T45" fmla="*/ 497 h 252"/>
                <a:gd name="T46" fmla="*/ 321 w 478"/>
                <a:gd name="T47" fmla="*/ 496 h 252"/>
                <a:gd name="T48" fmla="*/ 258 w 478"/>
                <a:gd name="T49" fmla="*/ 496 h 252"/>
                <a:gd name="T50" fmla="*/ 243 w 478"/>
                <a:gd name="T51" fmla="*/ 496 h 252"/>
                <a:gd name="T52" fmla="*/ 140 w 478"/>
                <a:gd name="T53" fmla="*/ 493 h 252"/>
                <a:gd name="T54" fmla="*/ 117 w 478"/>
                <a:gd name="T55" fmla="*/ 493 h 252"/>
                <a:gd name="T56" fmla="*/ 38 w 478"/>
                <a:gd name="T57" fmla="*/ 489 h 252"/>
                <a:gd name="T58" fmla="*/ 0 w 478"/>
                <a:gd name="T59" fmla="*/ 468 h 252"/>
                <a:gd name="T60" fmla="*/ 1 w 478"/>
                <a:gd name="T61" fmla="*/ 406 h 252"/>
                <a:gd name="T62" fmla="*/ 6 w 478"/>
                <a:gd name="T63" fmla="*/ 367 h 252"/>
                <a:gd name="T64" fmla="*/ 8 w 478"/>
                <a:gd name="T65" fmla="*/ 282 h 252"/>
                <a:gd name="T66" fmla="*/ 8 w 478"/>
                <a:gd name="T67" fmla="*/ 225 h 252"/>
                <a:gd name="T68" fmla="*/ 11 w 478"/>
                <a:gd name="T69" fmla="*/ 194 h 252"/>
                <a:gd name="T70" fmla="*/ 11 w 478"/>
                <a:gd name="T71" fmla="*/ 148 h 252"/>
                <a:gd name="T72" fmla="*/ 14 w 478"/>
                <a:gd name="T73" fmla="*/ 98 h 252"/>
                <a:gd name="T74" fmla="*/ 18 w 478"/>
                <a:gd name="T75" fmla="*/ 0 h 252"/>
                <a:gd name="T76" fmla="*/ 104 w 478"/>
                <a:gd name="T77" fmla="*/ 1 h 252"/>
                <a:gd name="T78" fmla="*/ 177 w 478"/>
                <a:gd name="T79" fmla="*/ 1 h 252"/>
                <a:gd name="T80" fmla="*/ 223 w 478"/>
                <a:gd name="T81" fmla="*/ 6 h 252"/>
                <a:gd name="T82" fmla="*/ 254 w 478"/>
                <a:gd name="T83" fmla="*/ 6 h 252"/>
                <a:gd name="T84" fmla="*/ 345 w 478"/>
                <a:gd name="T85" fmla="*/ 8 h 252"/>
                <a:gd name="T86" fmla="*/ 376 w 478"/>
                <a:gd name="T87" fmla="*/ 8 h 252"/>
                <a:gd name="T88" fmla="*/ 421 w 478"/>
                <a:gd name="T89" fmla="*/ 8 h 252"/>
                <a:gd name="T90" fmla="*/ 449 w 478"/>
                <a:gd name="T91" fmla="*/ 8 h 252"/>
                <a:gd name="T92" fmla="*/ 479 w 478"/>
                <a:gd name="T93" fmla="*/ 8 h 252"/>
                <a:gd name="T94" fmla="*/ 521 w 478"/>
                <a:gd name="T95" fmla="*/ 8 h 252"/>
                <a:gd name="T96" fmla="*/ 557 w 478"/>
                <a:gd name="T97" fmla="*/ 8 h 252"/>
                <a:gd name="T98" fmla="*/ 620 w 478"/>
                <a:gd name="T99" fmla="*/ 8 h 252"/>
                <a:gd name="T100" fmla="*/ 658 w 478"/>
                <a:gd name="T101" fmla="*/ 8 h 252"/>
                <a:gd name="T102" fmla="*/ 699 w 478"/>
                <a:gd name="T103" fmla="*/ 8 h 252"/>
                <a:gd name="T104" fmla="*/ 729 w 478"/>
                <a:gd name="T105" fmla="*/ 6 h 252"/>
                <a:gd name="T106" fmla="*/ 757 w 478"/>
                <a:gd name="T107" fmla="*/ 6 h 252"/>
                <a:gd name="T108" fmla="*/ 838 w 478"/>
                <a:gd name="T109" fmla="*/ 6 h 252"/>
                <a:gd name="T110" fmla="*/ 877 w 478"/>
                <a:gd name="T111" fmla="*/ 21 h 252"/>
                <a:gd name="T112" fmla="*/ 894 w 478"/>
                <a:gd name="T113" fmla="*/ 31 h 252"/>
                <a:gd name="T114" fmla="*/ 875 w 478"/>
                <a:gd name="T115" fmla="*/ 65 h 252"/>
                <a:gd name="T116" fmla="*/ 879 w 478"/>
                <a:gd name="T117" fmla="*/ 93 h 252"/>
                <a:gd name="T118" fmla="*/ 897 w 478"/>
                <a:gd name="T119" fmla="*/ 118 h 252"/>
                <a:gd name="T120" fmla="*/ 928 w 478"/>
                <a:gd name="T121" fmla="*/ 138 h 252"/>
                <a:gd name="T122" fmla="*/ 931 w 478"/>
                <a:gd name="T123" fmla="*/ 156 h 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8"/>
                <a:gd name="T187" fmla="*/ 0 h 252"/>
                <a:gd name="T188" fmla="*/ 478 w 478"/>
                <a:gd name="T189" fmla="*/ 252 h 2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8" h="252">
                  <a:moveTo>
                    <a:pt x="472" y="79"/>
                  </a:moveTo>
                  <a:lnTo>
                    <a:pt x="474" y="85"/>
                  </a:lnTo>
                  <a:lnTo>
                    <a:pt x="474" y="91"/>
                  </a:lnTo>
                  <a:lnTo>
                    <a:pt x="474" y="96"/>
                  </a:lnTo>
                  <a:lnTo>
                    <a:pt x="474" y="104"/>
                  </a:lnTo>
                  <a:lnTo>
                    <a:pt x="474" y="105"/>
                  </a:lnTo>
                  <a:lnTo>
                    <a:pt x="474" y="114"/>
                  </a:lnTo>
                  <a:lnTo>
                    <a:pt x="474" y="125"/>
                  </a:lnTo>
                  <a:lnTo>
                    <a:pt x="474" y="127"/>
                  </a:lnTo>
                  <a:lnTo>
                    <a:pt x="474" y="134"/>
                  </a:lnTo>
                  <a:lnTo>
                    <a:pt x="475" y="146"/>
                  </a:lnTo>
                  <a:lnTo>
                    <a:pt x="475" y="154"/>
                  </a:lnTo>
                  <a:lnTo>
                    <a:pt x="475" y="161"/>
                  </a:lnTo>
                  <a:lnTo>
                    <a:pt x="475" y="163"/>
                  </a:lnTo>
                  <a:lnTo>
                    <a:pt x="475" y="172"/>
                  </a:lnTo>
                  <a:lnTo>
                    <a:pt x="475" y="183"/>
                  </a:lnTo>
                  <a:lnTo>
                    <a:pt x="477" y="193"/>
                  </a:lnTo>
                  <a:lnTo>
                    <a:pt x="477" y="195"/>
                  </a:lnTo>
                  <a:lnTo>
                    <a:pt x="477" y="208"/>
                  </a:lnTo>
                  <a:lnTo>
                    <a:pt x="477" y="218"/>
                  </a:lnTo>
                  <a:lnTo>
                    <a:pt x="477" y="219"/>
                  </a:lnTo>
                  <a:lnTo>
                    <a:pt x="477" y="221"/>
                  </a:lnTo>
                  <a:lnTo>
                    <a:pt x="478" y="235"/>
                  </a:lnTo>
                  <a:lnTo>
                    <a:pt x="478" y="241"/>
                  </a:lnTo>
                  <a:lnTo>
                    <a:pt x="478" y="244"/>
                  </a:lnTo>
                  <a:lnTo>
                    <a:pt x="478" y="247"/>
                  </a:lnTo>
                  <a:lnTo>
                    <a:pt x="478" y="248"/>
                  </a:lnTo>
                  <a:lnTo>
                    <a:pt x="478" y="250"/>
                  </a:lnTo>
                  <a:lnTo>
                    <a:pt x="470" y="250"/>
                  </a:lnTo>
                  <a:lnTo>
                    <a:pt x="452" y="250"/>
                  </a:lnTo>
                  <a:lnTo>
                    <a:pt x="449" y="250"/>
                  </a:lnTo>
                  <a:lnTo>
                    <a:pt x="438" y="250"/>
                  </a:lnTo>
                  <a:lnTo>
                    <a:pt x="433" y="250"/>
                  </a:lnTo>
                  <a:lnTo>
                    <a:pt x="428" y="250"/>
                  </a:lnTo>
                  <a:lnTo>
                    <a:pt x="422" y="251"/>
                  </a:lnTo>
                  <a:lnTo>
                    <a:pt x="420" y="251"/>
                  </a:lnTo>
                  <a:lnTo>
                    <a:pt x="413" y="251"/>
                  </a:lnTo>
                  <a:lnTo>
                    <a:pt x="410" y="251"/>
                  </a:lnTo>
                  <a:lnTo>
                    <a:pt x="403" y="251"/>
                  </a:lnTo>
                  <a:lnTo>
                    <a:pt x="397" y="251"/>
                  </a:lnTo>
                  <a:lnTo>
                    <a:pt x="392" y="251"/>
                  </a:lnTo>
                  <a:lnTo>
                    <a:pt x="389" y="251"/>
                  </a:lnTo>
                  <a:lnTo>
                    <a:pt x="381" y="251"/>
                  </a:lnTo>
                  <a:lnTo>
                    <a:pt x="361" y="251"/>
                  </a:lnTo>
                  <a:lnTo>
                    <a:pt x="355" y="252"/>
                  </a:lnTo>
                  <a:lnTo>
                    <a:pt x="348" y="252"/>
                  </a:lnTo>
                  <a:lnTo>
                    <a:pt x="341" y="252"/>
                  </a:lnTo>
                  <a:lnTo>
                    <a:pt x="332" y="252"/>
                  </a:lnTo>
                  <a:lnTo>
                    <a:pt x="325" y="252"/>
                  </a:lnTo>
                  <a:lnTo>
                    <a:pt x="315" y="252"/>
                  </a:lnTo>
                  <a:lnTo>
                    <a:pt x="305" y="252"/>
                  </a:lnTo>
                  <a:lnTo>
                    <a:pt x="301" y="252"/>
                  </a:lnTo>
                  <a:lnTo>
                    <a:pt x="295" y="252"/>
                  </a:lnTo>
                  <a:lnTo>
                    <a:pt x="292" y="252"/>
                  </a:lnTo>
                  <a:lnTo>
                    <a:pt x="280" y="252"/>
                  </a:lnTo>
                  <a:lnTo>
                    <a:pt x="273" y="252"/>
                  </a:lnTo>
                  <a:lnTo>
                    <a:pt x="260" y="252"/>
                  </a:lnTo>
                  <a:lnTo>
                    <a:pt x="257" y="252"/>
                  </a:lnTo>
                  <a:lnTo>
                    <a:pt x="253" y="252"/>
                  </a:lnTo>
                  <a:lnTo>
                    <a:pt x="251" y="252"/>
                  </a:lnTo>
                  <a:lnTo>
                    <a:pt x="241" y="252"/>
                  </a:lnTo>
                  <a:lnTo>
                    <a:pt x="238" y="252"/>
                  </a:lnTo>
                  <a:lnTo>
                    <a:pt x="235" y="252"/>
                  </a:lnTo>
                  <a:lnTo>
                    <a:pt x="228" y="252"/>
                  </a:lnTo>
                  <a:lnTo>
                    <a:pt x="225" y="252"/>
                  </a:lnTo>
                  <a:lnTo>
                    <a:pt x="212" y="252"/>
                  </a:lnTo>
                  <a:lnTo>
                    <a:pt x="208" y="252"/>
                  </a:lnTo>
                  <a:lnTo>
                    <a:pt x="195" y="252"/>
                  </a:lnTo>
                  <a:lnTo>
                    <a:pt x="173" y="252"/>
                  </a:lnTo>
                  <a:lnTo>
                    <a:pt x="172" y="252"/>
                  </a:lnTo>
                  <a:lnTo>
                    <a:pt x="166" y="251"/>
                  </a:lnTo>
                  <a:lnTo>
                    <a:pt x="163" y="251"/>
                  </a:lnTo>
                  <a:lnTo>
                    <a:pt x="160" y="251"/>
                  </a:lnTo>
                  <a:lnTo>
                    <a:pt x="136" y="251"/>
                  </a:lnTo>
                  <a:lnTo>
                    <a:pt x="131" y="251"/>
                  </a:lnTo>
                  <a:lnTo>
                    <a:pt x="129" y="251"/>
                  </a:lnTo>
                  <a:lnTo>
                    <a:pt x="126" y="251"/>
                  </a:lnTo>
                  <a:lnTo>
                    <a:pt x="123" y="251"/>
                  </a:lnTo>
                  <a:lnTo>
                    <a:pt x="95" y="250"/>
                  </a:lnTo>
                  <a:lnTo>
                    <a:pt x="91" y="250"/>
                  </a:lnTo>
                  <a:lnTo>
                    <a:pt x="71" y="250"/>
                  </a:lnTo>
                  <a:lnTo>
                    <a:pt x="66" y="250"/>
                  </a:lnTo>
                  <a:lnTo>
                    <a:pt x="62" y="250"/>
                  </a:lnTo>
                  <a:lnTo>
                    <a:pt x="59" y="250"/>
                  </a:lnTo>
                  <a:lnTo>
                    <a:pt x="43" y="250"/>
                  </a:lnTo>
                  <a:lnTo>
                    <a:pt x="32" y="248"/>
                  </a:lnTo>
                  <a:lnTo>
                    <a:pt x="19" y="248"/>
                  </a:lnTo>
                  <a:lnTo>
                    <a:pt x="14" y="248"/>
                  </a:lnTo>
                  <a:lnTo>
                    <a:pt x="0" y="248"/>
                  </a:lnTo>
                  <a:lnTo>
                    <a:pt x="0" y="237"/>
                  </a:lnTo>
                  <a:lnTo>
                    <a:pt x="0" y="226"/>
                  </a:lnTo>
                  <a:lnTo>
                    <a:pt x="1" y="215"/>
                  </a:lnTo>
                  <a:lnTo>
                    <a:pt x="1" y="206"/>
                  </a:lnTo>
                  <a:lnTo>
                    <a:pt x="1" y="196"/>
                  </a:lnTo>
                  <a:lnTo>
                    <a:pt x="1" y="193"/>
                  </a:lnTo>
                  <a:lnTo>
                    <a:pt x="3" y="186"/>
                  </a:lnTo>
                  <a:lnTo>
                    <a:pt x="3" y="164"/>
                  </a:lnTo>
                  <a:lnTo>
                    <a:pt x="3" y="154"/>
                  </a:lnTo>
                  <a:lnTo>
                    <a:pt x="4" y="143"/>
                  </a:lnTo>
                  <a:lnTo>
                    <a:pt x="4" y="134"/>
                  </a:lnTo>
                  <a:lnTo>
                    <a:pt x="4" y="128"/>
                  </a:lnTo>
                  <a:lnTo>
                    <a:pt x="4" y="114"/>
                  </a:lnTo>
                  <a:lnTo>
                    <a:pt x="4" y="112"/>
                  </a:lnTo>
                  <a:lnTo>
                    <a:pt x="6" y="107"/>
                  </a:lnTo>
                  <a:lnTo>
                    <a:pt x="6" y="98"/>
                  </a:lnTo>
                  <a:lnTo>
                    <a:pt x="6" y="82"/>
                  </a:lnTo>
                  <a:lnTo>
                    <a:pt x="6" y="78"/>
                  </a:lnTo>
                  <a:lnTo>
                    <a:pt x="6" y="75"/>
                  </a:lnTo>
                  <a:lnTo>
                    <a:pt x="6" y="72"/>
                  </a:lnTo>
                  <a:lnTo>
                    <a:pt x="6" y="70"/>
                  </a:lnTo>
                  <a:lnTo>
                    <a:pt x="7" y="50"/>
                  </a:lnTo>
                  <a:lnTo>
                    <a:pt x="7" y="40"/>
                  </a:lnTo>
                  <a:lnTo>
                    <a:pt x="7" y="34"/>
                  </a:lnTo>
                  <a:lnTo>
                    <a:pt x="9" y="0"/>
                  </a:lnTo>
                  <a:lnTo>
                    <a:pt x="49" y="1"/>
                  </a:lnTo>
                  <a:lnTo>
                    <a:pt x="50" y="1"/>
                  </a:lnTo>
                  <a:lnTo>
                    <a:pt x="53" y="1"/>
                  </a:lnTo>
                  <a:lnTo>
                    <a:pt x="66" y="1"/>
                  </a:lnTo>
                  <a:lnTo>
                    <a:pt x="82" y="1"/>
                  </a:lnTo>
                  <a:lnTo>
                    <a:pt x="90" y="1"/>
                  </a:lnTo>
                  <a:lnTo>
                    <a:pt x="91" y="1"/>
                  </a:lnTo>
                  <a:lnTo>
                    <a:pt x="101" y="3"/>
                  </a:lnTo>
                  <a:lnTo>
                    <a:pt x="113" y="3"/>
                  </a:lnTo>
                  <a:lnTo>
                    <a:pt x="124" y="3"/>
                  </a:lnTo>
                  <a:lnTo>
                    <a:pt x="126" y="3"/>
                  </a:lnTo>
                  <a:lnTo>
                    <a:pt x="129" y="3"/>
                  </a:lnTo>
                  <a:lnTo>
                    <a:pt x="147" y="3"/>
                  </a:lnTo>
                  <a:lnTo>
                    <a:pt x="159" y="4"/>
                  </a:lnTo>
                  <a:lnTo>
                    <a:pt x="175" y="4"/>
                  </a:lnTo>
                  <a:lnTo>
                    <a:pt x="179" y="4"/>
                  </a:lnTo>
                  <a:lnTo>
                    <a:pt x="186" y="4"/>
                  </a:lnTo>
                  <a:lnTo>
                    <a:pt x="191" y="4"/>
                  </a:lnTo>
                  <a:lnTo>
                    <a:pt x="194" y="4"/>
                  </a:lnTo>
                  <a:lnTo>
                    <a:pt x="205" y="4"/>
                  </a:lnTo>
                  <a:lnTo>
                    <a:pt x="214" y="4"/>
                  </a:lnTo>
                  <a:lnTo>
                    <a:pt x="215" y="4"/>
                  </a:lnTo>
                  <a:lnTo>
                    <a:pt x="221" y="4"/>
                  </a:lnTo>
                  <a:lnTo>
                    <a:pt x="228" y="4"/>
                  </a:lnTo>
                  <a:lnTo>
                    <a:pt x="230" y="4"/>
                  </a:lnTo>
                  <a:lnTo>
                    <a:pt x="237" y="4"/>
                  </a:lnTo>
                  <a:lnTo>
                    <a:pt x="243" y="4"/>
                  </a:lnTo>
                  <a:lnTo>
                    <a:pt x="253" y="4"/>
                  </a:lnTo>
                  <a:lnTo>
                    <a:pt x="260" y="4"/>
                  </a:lnTo>
                  <a:lnTo>
                    <a:pt x="264" y="4"/>
                  </a:lnTo>
                  <a:lnTo>
                    <a:pt x="267" y="4"/>
                  </a:lnTo>
                  <a:lnTo>
                    <a:pt x="272" y="4"/>
                  </a:lnTo>
                  <a:lnTo>
                    <a:pt x="283" y="4"/>
                  </a:lnTo>
                  <a:lnTo>
                    <a:pt x="299" y="4"/>
                  </a:lnTo>
                  <a:lnTo>
                    <a:pt x="306" y="4"/>
                  </a:lnTo>
                  <a:lnTo>
                    <a:pt x="315" y="4"/>
                  </a:lnTo>
                  <a:lnTo>
                    <a:pt x="328" y="4"/>
                  </a:lnTo>
                  <a:lnTo>
                    <a:pt x="329" y="4"/>
                  </a:lnTo>
                  <a:lnTo>
                    <a:pt x="334" y="4"/>
                  </a:lnTo>
                  <a:lnTo>
                    <a:pt x="338" y="4"/>
                  </a:lnTo>
                  <a:lnTo>
                    <a:pt x="353" y="4"/>
                  </a:lnTo>
                  <a:lnTo>
                    <a:pt x="355" y="4"/>
                  </a:lnTo>
                  <a:lnTo>
                    <a:pt x="361" y="4"/>
                  </a:lnTo>
                  <a:lnTo>
                    <a:pt x="368" y="4"/>
                  </a:lnTo>
                  <a:lnTo>
                    <a:pt x="370" y="3"/>
                  </a:lnTo>
                  <a:lnTo>
                    <a:pt x="376" y="3"/>
                  </a:lnTo>
                  <a:lnTo>
                    <a:pt x="383" y="3"/>
                  </a:lnTo>
                  <a:lnTo>
                    <a:pt x="384" y="3"/>
                  </a:lnTo>
                  <a:lnTo>
                    <a:pt x="392" y="3"/>
                  </a:lnTo>
                  <a:lnTo>
                    <a:pt x="397" y="3"/>
                  </a:lnTo>
                  <a:lnTo>
                    <a:pt x="425" y="3"/>
                  </a:lnTo>
                  <a:lnTo>
                    <a:pt x="428" y="3"/>
                  </a:lnTo>
                  <a:lnTo>
                    <a:pt x="439" y="13"/>
                  </a:lnTo>
                  <a:lnTo>
                    <a:pt x="445" y="11"/>
                  </a:lnTo>
                  <a:lnTo>
                    <a:pt x="446" y="10"/>
                  </a:lnTo>
                  <a:lnTo>
                    <a:pt x="451" y="11"/>
                  </a:lnTo>
                  <a:lnTo>
                    <a:pt x="454" y="16"/>
                  </a:lnTo>
                  <a:lnTo>
                    <a:pt x="455" y="24"/>
                  </a:lnTo>
                  <a:lnTo>
                    <a:pt x="446" y="29"/>
                  </a:lnTo>
                  <a:lnTo>
                    <a:pt x="444" y="33"/>
                  </a:lnTo>
                  <a:lnTo>
                    <a:pt x="441" y="40"/>
                  </a:lnTo>
                  <a:lnTo>
                    <a:pt x="444" y="43"/>
                  </a:lnTo>
                  <a:lnTo>
                    <a:pt x="446" y="47"/>
                  </a:lnTo>
                  <a:lnTo>
                    <a:pt x="449" y="49"/>
                  </a:lnTo>
                  <a:lnTo>
                    <a:pt x="455" y="53"/>
                  </a:lnTo>
                  <a:lnTo>
                    <a:pt x="455" y="60"/>
                  </a:lnTo>
                  <a:lnTo>
                    <a:pt x="462" y="68"/>
                  </a:lnTo>
                  <a:lnTo>
                    <a:pt x="464" y="69"/>
                  </a:lnTo>
                  <a:lnTo>
                    <a:pt x="471" y="70"/>
                  </a:lnTo>
                  <a:lnTo>
                    <a:pt x="472" y="70"/>
                  </a:lnTo>
                  <a:lnTo>
                    <a:pt x="472" y="73"/>
                  </a:lnTo>
                  <a:lnTo>
                    <a:pt x="472" y="7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dirty="0">
                <a:solidFill>
                  <a:schemeClr val="accent3">
                    <a:lumMod val="65000"/>
                  </a:schemeClr>
                </a:solidFill>
                <a:latin typeface="Arial" charset="0"/>
              </a:endParaRPr>
            </a:p>
          </p:txBody>
        </p:sp>
        <p:sp>
          <p:nvSpPr>
            <p:cNvPr id="51" name="IN"/>
            <p:cNvSpPr>
              <a:spLocks/>
            </p:cNvSpPr>
            <p:nvPr/>
          </p:nvSpPr>
          <p:spPr bwMode="auto">
            <a:xfrm>
              <a:off x="5605745" y="2562545"/>
              <a:ext cx="306552" cy="538164"/>
            </a:xfrm>
            <a:custGeom>
              <a:avLst/>
              <a:gdLst>
                <a:gd name="T0" fmla="*/ 357 w 200"/>
                <a:gd name="T1" fmla="*/ 216 h 349"/>
                <a:gd name="T2" fmla="*/ 361 w 200"/>
                <a:gd name="T3" fmla="*/ 243 h 349"/>
                <a:gd name="T4" fmla="*/ 367 w 200"/>
                <a:gd name="T5" fmla="*/ 298 h 349"/>
                <a:gd name="T6" fmla="*/ 368 w 200"/>
                <a:gd name="T7" fmla="*/ 329 h 349"/>
                <a:gd name="T8" fmla="*/ 374 w 200"/>
                <a:gd name="T9" fmla="*/ 362 h 349"/>
                <a:gd name="T10" fmla="*/ 377 w 200"/>
                <a:gd name="T11" fmla="*/ 396 h 349"/>
                <a:gd name="T12" fmla="*/ 382 w 200"/>
                <a:gd name="T13" fmla="*/ 428 h 349"/>
                <a:gd name="T14" fmla="*/ 381 w 200"/>
                <a:gd name="T15" fmla="*/ 445 h 349"/>
                <a:gd name="T16" fmla="*/ 392 w 200"/>
                <a:gd name="T17" fmla="*/ 465 h 349"/>
                <a:gd name="T18" fmla="*/ 367 w 200"/>
                <a:gd name="T19" fmla="*/ 484 h 349"/>
                <a:gd name="T20" fmla="*/ 351 w 200"/>
                <a:gd name="T21" fmla="*/ 497 h 349"/>
                <a:gd name="T22" fmla="*/ 335 w 200"/>
                <a:gd name="T23" fmla="*/ 497 h 349"/>
                <a:gd name="T24" fmla="*/ 315 w 200"/>
                <a:gd name="T25" fmla="*/ 517 h 349"/>
                <a:gd name="T26" fmla="*/ 312 w 200"/>
                <a:gd name="T27" fmla="*/ 542 h 349"/>
                <a:gd name="T28" fmla="*/ 284 w 200"/>
                <a:gd name="T29" fmla="*/ 580 h 349"/>
                <a:gd name="T30" fmla="*/ 274 w 200"/>
                <a:gd name="T31" fmla="*/ 581 h 349"/>
                <a:gd name="T32" fmla="*/ 265 w 200"/>
                <a:gd name="T33" fmla="*/ 625 h 349"/>
                <a:gd name="T34" fmla="*/ 224 w 200"/>
                <a:gd name="T35" fmla="*/ 611 h 349"/>
                <a:gd name="T36" fmla="*/ 210 w 200"/>
                <a:gd name="T37" fmla="*/ 611 h 349"/>
                <a:gd name="T38" fmla="*/ 196 w 200"/>
                <a:gd name="T39" fmla="*/ 625 h 349"/>
                <a:gd name="T40" fmla="*/ 182 w 200"/>
                <a:gd name="T41" fmla="*/ 663 h 349"/>
                <a:gd name="T42" fmla="*/ 158 w 200"/>
                <a:gd name="T43" fmla="*/ 639 h 349"/>
                <a:gd name="T44" fmla="*/ 136 w 200"/>
                <a:gd name="T45" fmla="*/ 653 h 349"/>
                <a:gd name="T46" fmla="*/ 99 w 200"/>
                <a:gd name="T47" fmla="*/ 663 h 349"/>
                <a:gd name="T48" fmla="*/ 80 w 200"/>
                <a:gd name="T49" fmla="*/ 657 h 349"/>
                <a:gd name="T50" fmla="*/ 49 w 200"/>
                <a:gd name="T51" fmla="*/ 664 h 349"/>
                <a:gd name="T52" fmla="*/ 20 w 200"/>
                <a:gd name="T53" fmla="*/ 668 h 349"/>
                <a:gd name="T54" fmla="*/ 11 w 200"/>
                <a:gd name="T55" fmla="*/ 688 h 349"/>
                <a:gd name="T56" fmla="*/ 8 w 200"/>
                <a:gd name="T57" fmla="*/ 644 h 349"/>
                <a:gd name="T58" fmla="*/ 8 w 200"/>
                <a:gd name="T59" fmla="*/ 614 h 349"/>
                <a:gd name="T60" fmla="*/ 31 w 200"/>
                <a:gd name="T61" fmla="*/ 591 h 349"/>
                <a:gd name="T62" fmla="*/ 43 w 200"/>
                <a:gd name="T63" fmla="*/ 567 h 349"/>
                <a:gd name="T64" fmla="*/ 59 w 200"/>
                <a:gd name="T65" fmla="*/ 528 h 349"/>
                <a:gd name="T66" fmla="*/ 50 w 200"/>
                <a:gd name="T67" fmla="*/ 503 h 349"/>
                <a:gd name="T68" fmla="*/ 39 w 200"/>
                <a:gd name="T69" fmla="*/ 468 h 349"/>
                <a:gd name="T70" fmla="*/ 39 w 200"/>
                <a:gd name="T71" fmla="*/ 445 h 349"/>
                <a:gd name="T72" fmla="*/ 43 w 200"/>
                <a:gd name="T73" fmla="*/ 409 h 349"/>
                <a:gd name="T74" fmla="*/ 39 w 200"/>
                <a:gd name="T75" fmla="*/ 371 h 349"/>
                <a:gd name="T76" fmla="*/ 34 w 200"/>
                <a:gd name="T77" fmla="*/ 312 h 349"/>
                <a:gd name="T78" fmla="*/ 31 w 200"/>
                <a:gd name="T79" fmla="*/ 272 h 349"/>
                <a:gd name="T80" fmla="*/ 29 w 200"/>
                <a:gd name="T81" fmla="*/ 243 h 349"/>
                <a:gd name="T82" fmla="*/ 24 w 200"/>
                <a:gd name="T83" fmla="*/ 204 h 349"/>
                <a:gd name="T84" fmla="*/ 18 w 200"/>
                <a:gd name="T85" fmla="*/ 146 h 349"/>
                <a:gd name="T86" fmla="*/ 14 w 200"/>
                <a:gd name="T87" fmla="*/ 121 h 349"/>
                <a:gd name="T88" fmla="*/ 14 w 200"/>
                <a:gd name="T89" fmla="*/ 107 h 349"/>
                <a:gd name="T90" fmla="*/ 11 w 200"/>
                <a:gd name="T91" fmla="*/ 74 h 349"/>
                <a:gd name="T92" fmla="*/ 25 w 200"/>
                <a:gd name="T93" fmla="*/ 58 h 349"/>
                <a:gd name="T94" fmla="*/ 50 w 200"/>
                <a:gd name="T95" fmla="*/ 55 h 349"/>
                <a:gd name="T96" fmla="*/ 88 w 200"/>
                <a:gd name="T97" fmla="*/ 29 h 349"/>
                <a:gd name="T98" fmla="*/ 126 w 200"/>
                <a:gd name="T99" fmla="*/ 25 h 349"/>
                <a:gd name="T100" fmla="*/ 158 w 200"/>
                <a:gd name="T101" fmla="*/ 21 h 349"/>
                <a:gd name="T102" fmla="*/ 216 w 200"/>
                <a:gd name="T103" fmla="*/ 15 h 349"/>
                <a:gd name="T104" fmla="*/ 260 w 200"/>
                <a:gd name="T105" fmla="*/ 10 h 349"/>
                <a:gd name="T106" fmla="*/ 279 w 200"/>
                <a:gd name="T107" fmla="*/ 6 h 349"/>
                <a:gd name="T108" fmla="*/ 304 w 200"/>
                <a:gd name="T109" fmla="*/ 4 h 349"/>
                <a:gd name="T110" fmla="*/ 329 w 200"/>
                <a:gd name="T111" fmla="*/ 10 h 349"/>
                <a:gd name="T112" fmla="*/ 335 w 200"/>
                <a:gd name="T113" fmla="*/ 63 h 349"/>
                <a:gd name="T114" fmla="*/ 337 w 200"/>
                <a:gd name="T115" fmla="*/ 81 h 349"/>
                <a:gd name="T116" fmla="*/ 344 w 200"/>
                <a:gd name="T117" fmla="*/ 133 h 349"/>
                <a:gd name="T118" fmla="*/ 349 w 200"/>
                <a:gd name="T119" fmla="*/ 166 h 3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349"/>
                <a:gd name="T182" fmla="*/ 200 w 200"/>
                <a:gd name="T183" fmla="*/ 349 h 3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349">
                  <a:moveTo>
                    <a:pt x="179" y="97"/>
                  </a:moveTo>
                  <a:lnTo>
                    <a:pt x="181" y="103"/>
                  </a:lnTo>
                  <a:lnTo>
                    <a:pt x="182" y="110"/>
                  </a:lnTo>
                  <a:lnTo>
                    <a:pt x="182" y="115"/>
                  </a:lnTo>
                  <a:lnTo>
                    <a:pt x="182" y="119"/>
                  </a:lnTo>
                  <a:lnTo>
                    <a:pt x="184" y="123"/>
                  </a:lnTo>
                  <a:lnTo>
                    <a:pt x="185" y="133"/>
                  </a:lnTo>
                  <a:lnTo>
                    <a:pt x="185" y="143"/>
                  </a:lnTo>
                  <a:lnTo>
                    <a:pt x="187" y="151"/>
                  </a:lnTo>
                  <a:lnTo>
                    <a:pt x="187" y="155"/>
                  </a:lnTo>
                  <a:lnTo>
                    <a:pt x="188" y="159"/>
                  </a:lnTo>
                  <a:lnTo>
                    <a:pt x="188" y="167"/>
                  </a:lnTo>
                  <a:lnTo>
                    <a:pt x="189" y="177"/>
                  </a:lnTo>
                  <a:lnTo>
                    <a:pt x="189" y="180"/>
                  </a:lnTo>
                  <a:lnTo>
                    <a:pt x="191" y="184"/>
                  </a:lnTo>
                  <a:lnTo>
                    <a:pt x="191" y="185"/>
                  </a:lnTo>
                  <a:lnTo>
                    <a:pt x="191" y="188"/>
                  </a:lnTo>
                  <a:lnTo>
                    <a:pt x="192" y="201"/>
                  </a:lnTo>
                  <a:lnTo>
                    <a:pt x="194" y="211"/>
                  </a:lnTo>
                  <a:lnTo>
                    <a:pt x="194" y="216"/>
                  </a:lnTo>
                  <a:lnTo>
                    <a:pt x="195" y="217"/>
                  </a:lnTo>
                  <a:lnTo>
                    <a:pt x="191" y="220"/>
                  </a:lnTo>
                  <a:lnTo>
                    <a:pt x="192" y="224"/>
                  </a:lnTo>
                  <a:lnTo>
                    <a:pt x="194" y="226"/>
                  </a:lnTo>
                  <a:lnTo>
                    <a:pt x="194" y="233"/>
                  </a:lnTo>
                  <a:lnTo>
                    <a:pt x="194" y="235"/>
                  </a:lnTo>
                  <a:lnTo>
                    <a:pt x="200" y="236"/>
                  </a:lnTo>
                  <a:lnTo>
                    <a:pt x="198" y="237"/>
                  </a:lnTo>
                  <a:lnTo>
                    <a:pt x="195" y="243"/>
                  </a:lnTo>
                  <a:lnTo>
                    <a:pt x="187" y="246"/>
                  </a:lnTo>
                  <a:lnTo>
                    <a:pt x="185" y="248"/>
                  </a:lnTo>
                  <a:lnTo>
                    <a:pt x="184" y="249"/>
                  </a:lnTo>
                  <a:lnTo>
                    <a:pt x="179" y="252"/>
                  </a:lnTo>
                  <a:lnTo>
                    <a:pt x="175" y="255"/>
                  </a:lnTo>
                  <a:lnTo>
                    <a:pt x="172" y="252"/>
                  </a:lnTo>
                  <a:lnTo>
                    <a:pt x="171" y="252"/>
                  </a:lnTo>
                  <a:lnTo>
                    <a:pt x="166" y="252"/>
                  </a:lnTo>
                  <a:lnTo>
                    <a:pt x="163" y="253"/>
                  </a:lnTo>
                  <a:lnTo>
                    <a:pt x="161" y="262"/>
                  </a:lnTo>
                  <a:lnTo>
                    <a:pt x="162" y="265"/>
                  </a:lnTo>
                  <a:lnTo>
                    <a:pt x="162" y="271"/>
                  </a:lnTo>
                  <a:lnTo>
                    <a:pt x="159" y="275"/>
                  </a:lnTo>
                  <a:lnTo>
                    <a:pt x="152" y="281"/>
                  </a:lnTo>
                  <a:lnTo>
                    <a:pt x="150" y="284"/>
                  </a:lnTo>
                  <a:lnTo>
                    <a:pt x="145" y="294"/>
                  </a:lnTo>
                  <a:lnTo>
                    <a:pt x="145" y="292"/>
                  </a:lnTo>
                  <a:lnTo>
                    <a:pt x="142" y="292"/>
                  </a:lnTo>
                  <a:lnTo>
                    <a:pt x="140" y="295"/>
                  </a:lnTo>
                  <a:lnTo>
                    <a:pt x="136" y="302"/>
                  </a:lnTo>
                  <a:lnTo>
                    <a:pt x="136" y="307"/>
                  </a:lnTo>
                  <a:lnTo>
                    <a:pt x="135" y="317"/>
                  </a:lnTo>
                  <a:lnTo>
                    <a:pt x="132" y="317"/>
                  </a:lnTo>
                  <a:lnTo>
                    <a:pt x="116" y="315"/>
                  </a:lnTo>
                  <a:lnTo>
                    <a:pt x="114" y="310"/>
                  </a:lnTo>
                  <a:lnTo>
                    <a:pt x="110" y="305"/>
                  </a:lnTo>
                  <a:lnTo>
                    <a:pt x="107" y="304"/>
                  </a:lnTo>
                  <a:lnTo>
                    <a:pt x="107" y="310"/>
                  </a:lnTo>
                  <a:lnTo>
                    <a:pt x="101" y="311"/>
                  </a:lnTo>
                  <a:lnTo>
                    <a:pt x="101" y="313"/>
                  </a:lnTo>
                  <a:lnTo>
                    <a:pt x="100" y="317"/>
                  </a:lnTo>
                  <a:lnTo>
                    <a:pt x="98" y="318"/>
                  </a:lnTo>
                  <a:lnTo>
                    <a:pt x="96" y="333"/>
                  </a:lnTo>
                  <a:lnTo>
                    <a:pt x="93" y="336"/>
                  </a:lnTo>
                  <a:lnTo>
                    <a:pt x="91" y="333"/>
                  </a:lnTo>
                  <a:lnTo>
                    <a:pt x="85" y="330"/>
                  </a:lnTo>
                  <a:lnTo>
                    <a:pt x="81" y="324"/>
                  </a:lnTo>
                  <a:lnTo>
                    <a:pt x="77" y="326"/>
                  </a:lnTo>
                  <a:lnTo>
                    <a:pt x="71" y="330"/>
                  </a:lnTo>
                  <a:lnTo>
                    <a:pt x="69" y="331"/>
                  </a:lnTo>
                  <a:lnTo>
                    <a:pt x="62" y="343"/>
                  </a:lnTo>
                  <a:lnTo>
                    <a:pt x="52" y="337"/>
                  </a:lnTo>
                  <a:lnTo>
                    <a:pt x="51" y="336"/>
                  </a:lnTo>
                  <a:lnTo>
                    <a:pt x="45" y="333"/>
                  </a:lnTo>
                  <a:lnTo>
                    <a:pt x="43" y="333"/>
                  </a:lnTo>
                  <a:lnTo>
                    <a:pt x="41" y="333"/>
                  </a:lnTo>
                  <a:lnTo>
                    <a:pt x="30" y="336"/>
                  </a:lnTo>
                  <a:lnTo>
                    <a:pt x="30" y="343"/>
                  </a:lnTo>
                  <a:lnTo>
                    <a:pt x="25" y="337"/>
                  </a:lnTo>
                  <a:lnTo>
                    <a:pt x="22" y="339"/>
                  </a:lnTo>
                  <a:lnTo>
                    <a:pt x="15" y="337"/>
                  </a:lnTo>
                  <a:lnTo>
                    <a:pt x="10" y="339"/>
                  </a:lnTo>
                  <a:lnTo>
                    <a:pt x="10" y="341"/>
                  </a:lnTo>
                  <a:lnTo>
                    <a:pt x="7" y="347"/>
                  </a:lnTo>
                  <a:lnTo>
                    <a:pt x="6" y="349"/>
                  </a:lnTo>
                  <a:lnTo>
                    <a:pt x="2" y="341"/>
                  </a:lnTo>
                  <a:lnTo>
                    <a:pt x="0" y="341"/>
                  </a:lnTo>
                  <a:lnTo>
                    <a:pt x="4" y="327"/>
                  </a:lnTo>
                  <a:lnTo>
                    <a:pt x="6" y="321"/>
                  </a:lnTo>
                  <a:lnTo>
                    <a:pt x="4" y="313"/>
                  </a:lnTo>
                  <a:lnTo>
                    <a:pt x="4" y="311"/>
                  </a:lnTo>
                  <a:lnTo>
                    <a:pt x="4" y="310"/>
                  </a:lnTo>
                  <a:lnTo>
                    <a:pt x="6" y="311"/>
                  </a:lnTo>
                  <a:lnTo>
                    <a:pt x="16" y="300"/>
                  </a:lnTo>
                  <a:lnTo>
                    <a:pt x="19" y="295"/>
                  </a:lnTo>
                  <a:lnTo>
                    <a:pt x="17" y="291"/>
                  </a:lnTo>
                  <a:lnTo>
                    <a:pt x="22" y="288"/>
                  </a:lnTo>
                  <a:lnTo>
                    <a:pt x="23" y="282"/>
                  </a:lnTo>
                  <a:lnTo>
                    <a:pt x="25" y="281"/>
                  </a:lnTo>
                  <a:lnTo>
                    <a:pt x="30" y="268"/>
                  </a:lnTo>
                  <a:lnTo>
                    <a:pt x="28" y="258"/>
                  </a:lnTo>
                  <a:lnTo>
                    <a:pt x="26" y="256"/>
                  </a:lnTo>
                  <a:lnTo>
                    <a:pt x="26" y="255"/>
                  </a:lnTo>
                  <a:lnTo>
                    <a:pt x="28" y="253"/>
                  </a:lnTo>
                  <a:lnTo>
                    <a:pt x="23" y="246"/>
                  </a:lnTo>
                  <a:lnTo>
                    <a:pt x="20" y="237"/>
                  </a:lnTo>
                  <a:lnTo>
                    <a:pt x="19" y="233"/>
                  </a:lnTo>
                  <a:lnTo>
                    <a:pt x="22" y="226"/>
                  </a:lnTo>
                  <a:lnTo>
                    <a:pt x="20" y="226"/>
                  </a:lnTo>
                  <a:lnTo>
                    <a:pt x="20" y="224"/>
                  </a:lnTo>
                  <a:lnTo>
                    <a:pt x="23" y="217"/>
                  </a:lnTo>
                  <a:lnTo>
                    <a:pt x="22" y="207"/>
                  </a:lnTo>
                  <a:lnTo>
                    <a:pt x="22" y="204"/>
                  </a:lnTo>
                  <a:lnTo>
                    <a:pt x="22" y="196"/>
                  </a:lnTo>
                  <a:lnTo>
                    <a:pt x="20" y="188"/>
                  </a:lnTo>
                  <a:lnTo>
                    <a:pt x="19" y="180"/>
                  </a:lnTo>
                  <a:lnTo>
                    <a:pt x="19" y="174"/>
                  </a:lnTo>
                  <a:lnTo>
                    <a:pt x="17" y="158"/>
                  </a:lnTo>
                  <a:lnTo>
                    <a:pt x="17" y="154"/>
                  </a:lnTo>
                  <a:lnTo>
                    <a:pt x="17" y="152"/>
                  </a:lnTo>
                  <a:lnTo>
                    <a:pt x="16" y="138"/>
                  </a:lnTo>
                  <a:lnTo>
                    <a:pt x="15" y="130"/>
                  </a:lnTo>
                  <a:lnTo>
                    <a:pt x="15" y="125"/>
                  </a:lnTo>
                  <a:lnTo>
                    <a:pt x="15" y="123"/>
                  </a:lnTo>
                  <a:lnTo>
                    <a:pt x="13" y="117"/>
                  </a:lnTo>
                  <a:lnTo>
                    <a:pt x="13" y="112"/>
                  </a:lnTo>
                  <a:lnTo>
                    <a:pt x="12" y="103"/>
                  </a:lnTo>
                  <a:lnTo>
                    <a:pt x="10" y="86"/>
                  </a:lnTo>
                  <a:lnTo>
                    <a:pt x="10" y="81"/>
                  </a:lnTo>
                  <a:lnTo>
                    <a:pt x="9" y="74"/>
                  </a:lnTo>
                  <a:lnTo>
                    <a:pt x="9" y="71"/>
                  </a:lnTo>
                  <a:lnTo>
                    <a:pt x="9" y="68"/>
                  </a:lnTo>
                  <a:lnTo>
                    <a:pt x="7" y="61"/>
                  </a:lnTo>
                  <a:lnTo>
                    <a:pt x="7" y="58"/>
                  </a:lnTo>
                  <a:lnTo>
                    <a:pt x="7" y="57"/>
                  </a:lnTo>
                  <a:lnTo>
                    <a:pt x="7" y="54"/>
                  </a:lnTo>
                  <a:lnTo>
                    <a:pt x="7" y="51"/>
                  </a:lnTo>
                  <a:lnTo>
                    <a:pt x="6" y="44"/>
                  </a:lnTo>
                  <a:lnTo>
                    <a:pt x="6" y="38"/>
                  </a:lnTo>
                  <a:lnTo>
                    <a:pt x="6" y="37"/>
                  </a:lnTo>
                  <a:lnTo>
                    <a:pt x="4" y="24"/>
                  </a:lnTo>
                  <a:lnTo>
                    <a:pt x="13" y="29"/>
                  </a:lnTo>
                  <a:lnTo>
                    <a:pt x="23" y="28"/>
                  </a:lnTo>
                  <a:lnTo>
                    <a:pt x="25" y="28"/>
                  </a:lnTo>
                  <a:lnTo>
                    <a:pt x="26" y="28"/>
                  </a:lnTo>
                  <a:lnTo>
                    <a:pt x="39" y="19"/>
                  </a:lnTo>
                  <a:lnTo>
                    <a:pt x="42" y="18"/>
                  </a:lnTo>
                  <a:lnTo>
                    <a:pt x="45" y="15"/>
                  </a:lnTo>
                  <a:lnTo>
                    <a:pt x="51" y="15"/>
                  </a:lnTo>
                  <a:lnTo>
                    <a:pt x="58" y="13"/>
                  </a:lnTo>
                  <a:lnTo>
                    <a:pt x="64" y="13"/>
                  </a:lnTo>
                  <a:lnTo>
                    <a:pt x="72" y="12"/>
                  </a:lnTo>
                  <a:lnTo>
                    <a:pt x="80" y="11"/>
                  </a:lnTo>
                  <a:lnTo>
                    <a:pt x="81" y="11"/>
                  </a:lnTo>
                  <a:lnTo>
                    <a:pt x="91" y="9"/>
                  </a:lnTo>
                  <a:lnTo>
                    <a:pt x="96" y="9"/>
                  </a:lnTo>
                  <a:lnTo>
                    <a:pt x="110" y="8"/>
                  </a:lnTo>
                  <a:lnTo>
                    <a:pt x="116" y="6"/>
                  </a:lnTo>
                  <a:lnTo>
                    <a:pt x="126" y="6"/>
                  </a:lnTo>
                  <a:lnTo>
                    <a:pt x="133" y="5"/>
                  </a:lnTo>
                  <a:lnTo>
                    <a:pt x="137" y="3"/>
                  </a:lnTo>
                  <a:lnTo>
                    <a:pt x="140" y="3"/>
                  </a:lnTo>
                  <a:lnTo>
                    <a:pt x="142" y="3"/>
                  </a:lnTo>
                  <a:lnTo>
                    <a:pt x="143" y="3"/>
                  </a:lnTo>
                  <a:lnTo>
                    <a:pt x="148" y="3"/>
                  </a:lnTo>
                  <a:lnTo>
                    <a:pt x="155" y="2"/>
                  </a:lnTo>
                  <a:lnTo>
                    <a:pt x="166" y="0"/>
                  </a:lnTo>
                  <a:lnTo>
                    <a:pt x="168" y="0"/>
                  </a:lnTo>
                  <a:lnTo>
                    <a:pt x="168" y="5"/>
                  </a:lnTo>
                  <a:lnTo>
                    <a:pt x="169" y="19"/>
                  </a:lnTo>
                  <a:lnTo>
                    <a:pt x="171" y="28"/>
                  </a:lnTo>
                  <a:lnTo>
                    <a:pt x="171" y="32"/>
                  </a:lnTo>
                  <a:lnTo>
                    <a:pt x="172" y="32"/>
                  </a:lnTo>
                  <a:lnTo>
                    <a:pt x="172" y="39"/>
                  </a:lnTo>
                  <a:lnTo>
                    <a:pt x="172" y="41"/>
                  </a:lnTo>
                  <a:lnTo>
                    <a:pt x="174" y="52"/>
                  </a:lnTo>
                  <a:lnTo>
                    <a:pt x="175" y="63"/>
                  </a:lnTo>
                  <a:lnTo>
                    <a:pt x="176" y="68"/>
                  </a:lnTo>
                  <a:lnTo>
                    <a:pt x="176" y="73"/>
                  </a:lnTo>
                  <a:lnTo>
                    <a:pt x="178" y="83"/>
                  </a:lnTo>
                  <a:lnTo>
                    <a:pt x="178" y="84"/>
                  </a:lnTo>
                  <a:lnTo>
                    <a:pt x="179" y="93"/>
                  </a:lnTo>
                  <a:lnTo>
                    <a:pt x="179" y="9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2" name="IL"/>
            <p:cNvSpPr>
              <a:spLocks/>
            </p:cNvSpPr>
            <p:nvPr/>
          </p:nvSpPr>
          <p:spPr bwMode="auto">
            <a:xfrm>
              <a:off x="5255579" y="2502331"/>
              <a:ext cx="395027" cy="710026"/>
            </a:xfrm>
            <a:custGeom>
              <a:avLst/>
              <a:gdLst>
                <a:gd name="T0" fmla="*/ 2147483647 w 258"/>
                <a:gd name="T1" fmla="*/ 2147483647 h 460"/>
                <a:gd name="T2" fmla="*/ 2147483647 w 258"/>
                <a:gd name="T3" fmla="*/ 2147483647 h 460"/>
                <a:gd name="T4" fmla="*/ 2147483647 w 258"/>
                <a:gd name="T5" fmla="*/ 2147483647 h 460"/>
                <a:gd name="T6" fmla="*/ 2147483647 w 258"/>
                <a:gd name="T7" fmla="*/ 2147483647 h 460"/>
                <a:gd name="T8" fmla="*/ 2147483647 w 258"/>
                <a:gd name="T9" fmla="*/ 2147483647 h 460"/>
                <a:gd name="T10" fmla="*/ 2147483647 w 258"/>
                <a:gd name="T11" fmla="*/ 2147483647 h 460"/>
                <a:gd name="T12" fmla="*/ 2147483647 w 258"/>
                <a:gd name="T13" fmla="*/ 2147483647 h 460"/>
                <a:gd name="T14" fmla="*/ 2147483647 w 258"/>
                <a:gd name="T15" fmla="*/ 2147483647 h 460"/>
                <a:gd name="T16" fmla="*/ 2147483647 w 258"/>
                <a:gd name="T17" fmla="*/ 2147483647 h 460"/>
                <a:gd name="T18" fmla="*/ 2147483647 w 258"/>
                <a:gd name="T19" fmla="*/ 2147483647 h 460"/>
                <a:gd name="T20" fmla="*/ 2147483647 w 258"/>
                <a:gd name="T21" fmla="*/ 2147483647 h 460"/>
                <a:gd name="T22" fmla="*/ 2147483647 w 258"/>
                <a:gd name="T23" fmla="*/ 2147483647 h 460"/>
                <a:gd name="T24" fmla="*/ 2147483647 w 258"/>
                <a:gd name="T25" fmla="*/ 2147483647 h 460"/>
                <a:gd name="T26" fmla="*/ 2147483647 w 258"/>
                <a:gd name="T27" fmla="*/ 2147483647 h 460"/>
                <a:gd name="T28" fmla="*/ 2147483647 w 258"/>
                <a:gd name="T29" fmla="*/ 2147483647 h 460"/>
                <a:gd name="T30" fmla="*/ 2147483647 w 258"/>
                <a:gd name="T31" fmla="*/ 2147483647 h 460"/>
                <a:gd name="T32" fmla="*/ 2147483647 w 258"/>
                <a:gd name="T33" fmla="*/ 2147483647 h 460"/>
                <a:gd name="T34" fmla="*/ 2147483647 w 258"/>
                <a:gd name="T35" fmla="*/ 2147483647 h 460"/>
                <a:gd name="T36" fmla="*/ 2147483647 w 258"/>
                <a:gd name="T37" fmla="*/ 2147483647 h 460"/>
                <a:gd name="T38" fmla="*/ 2147483647 w 258"/>
                <a:gd name="T39" fmla="*/ 2147483647 h 460"/>
                <a:gd name="T40" fmla="*/ 2147483647 w 258"/>
                <a:gd name="T41" fmla="*/ 2147483647 h 460"/>
                <a:gd name="T42" fmla="*/ 2147483647 w 258"/>
                <a:gd name="T43" fmla="*/ 2147483647 h 460"/>
                <a:gd name="T44" fmla="*/ 2147483647 w 258"/>
                <a:gd name="T45" fmla="*/ 2147483647 h 460"/>
                <a:gd name="T46" fmla="*/ 2147483647 w 258"/>
                <a:gd name="T47" fmla="*/ 2147483647 h 460"/>
                <a:gd name="T48" fmla="*/ 2147483647 w 258"/>
                <a:gd name="T49" fmla="*/ 2147483647 h 460"/>
                <a:gd name="T50" fmla="*/ 2147483647 w 258"/>
                <a:gd name="T51" fmla="*/ 2147483647 h 460"/>
                <a:gd name="T52" fmla="*/ 2147483647 w 258"/>
                <a:gd name="T53" fmla="*/ 2147483647 h 460"/>
                <a:gd name="T54" fmla="*/ 2147483647 w 258"/>
                <a:gd name="T55" fmla="*/ 2147483647 h 460"/>
                <a:gd name="T56" fmla="*/ 2147483647 w 258"/>
                <a:gd name="T57" fmla="*/ 2147483647 h 460"/>
                <a:gd name="T58" fmla="*/ 2147483647 w 258"/>
                <a:gd name="T59" fmla="*/ 2147483647 h 460"/>
                <a:gd name="T60" fmla="*/ 2147483647 w 258"/>
                <a:gd name="T61" fmla="*/ 2147483647 h 460"/>
                <a:gd name="T62" fmla="*/ 2147483647 w 258"/>
                <a:gd name="T63" fmla="*/ 2147483647 h 460"/>
                <a:gd name="T64" fmla="*/ 2147483647 w 258"/>
                <a:gd name="T65" fmla="*/ 2147483647 h 460"/>
                <a:gd name="T66" fmla="*/ 2147483647 w 258"/>
                <a:gd name="T67" fmla="*/ 2147483647 h 460"/>
                <a:gd name="T68" fmla="*/ 2147483647 w 258"/>
                <a:gd name="T69" fmla="*/ 2147483647 h 460"/>
                <a:gd name="T70" fmla="*/ 2147483647 w 258"/>
                <a:gd name="T71" fmla="*/ 2147483647 h 460"/>
                <a:gd name="T72" fmla="*/ 2147483647 w 258"/>
                <a:gd name="T73" fmla="*/ 2147483647 h 460"/>
                <a:gd name="T74" fmla="*/ 2147483647 w 258"/>
                <a:gd name="T75" fmla="*/ 2147483647 h 460"/>
                <a:gd name="T76" fmla="*/ 2147483647 w 258"/>
                <a:gd name="T77" fmla="*/ 2147483647 h 460"/>
                <a:gd name="T78" fmla="*/ 2147483647 w 258"/>
                <a:gd name="T79" fmla="*/ 2147483647 h 460"/>
                <a:gd name="T80" fmla="*/ 2147483647 w 258"/>
                <a:gd name="T81" fmla="*/ 2147483647 h 460"/>
                <a:gd name="T82" fmla="*/ 2147483647 w 258"/>
                <a:gd name="T83" fmla="*/ 2147483647 h 460"/>
                <a:gd name="T84" fmla="*/ 2147483647 w 258"/>
                <a:gd name="T85" fmla="*/ 2147483647 h 460"/>
                <a:gd name="T86" fmla="*/ 2147483647 w 258"/>
                <a:gd name="T87" fmla="*/ 2147483647 h 460"/>
                <a:gd name="T88" fmla="*/ 2147483647 w 258"/>
                <a:gd name="T89" fmla="*/ 2147483647 h 460"/>
                <a:gd name="T90" fmla="*/ 2147483647 w 258"/>
                <a:gd name="T91" fmla="*/ 2147483647 h 460"/>
                <a:gd name="T92" fmla="*/ 2147483647 w 258"/>
                <a:gd name="T93" fmla="*/ 2147483647 h 460"/>
                <a:gd name="T94" fmla="*/ 2147483647 w 258"/>
                <a:gd name="T95" fmla="*/ 2147483647 h 460"/>
                <a:gd name="T96" fmla="*/ 2147483647 w 258"/>
                <a:gd name="T97" fmla="*/ 2147483647 h 460"/>
                <a:gd name="T98" fmla="*/ 2147483647 w 258"/>
                <a:gd name="T99" fmla="*/ 2147483647 h 460"/>
                <a:gd name="T100" fmla="*/ 2147483647 w 258"/>
                <a:gd name="T101" fmla="*/ 2147483647 h 460"/>
                <a:gd name="T102" fmla="*/ 2147483647 w 258"/>
                <a:gd name="T103" fmla="*/ 2147483647 h 460"/>
                <a:gd name="T104" fmla="*/ 2147483647 w 258"/>
                <a:gd name="T105" fmla="*/ 2147483647 h 460"/>
                <a:gd name="T106" fmla="*/ 2147483647 w 258"/>
                <a:gd name="T107" fmla="*/ 2147483647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8"/>
                <a:gd name="T163" fmla="*/ 0 h 460"/>
                <a:gd name="T164" fmla="*/ 258 w 258"/>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8" h="460">
                  <a:moveTo>
                    <a:pt x="0" y="207"/>
                  </a:moveTo>
                  <a:lnTo>
                    <a:pt x="0" y="203"/>
                  </a:lnTo>
                  <a:lnTo>
                    <a:pt x="3" y="193"/>
                  </a:lnTo>
                  <a:lnTo>
                    <a:pt x="4" y="191"/>
                  </a:lnTo>
                  <a:lnTo>
                    <a:pt x="7" y="190"/>
                  </a:lnTo>
                  <a:lnTo>
                    <a:pt x="6" y="175"/>
                  </a:lnTo>
                  <a:lnTo>
                    <a:pt x="17" y="169"/>
                  </a:lnTo>
                  <a:lnTo>
                    <a:pt x="20" y="168"/>
                  </a:lnTo>
                  <a:lnTo>
                    <a:pt x="20" y="167"/>
                  </a:lnTo>
                  <a:lnTo>
                    <a:pt x="21" y="164"/>
                  </a:lnTo>
                  <a:lnTo>
                    <a:pt x="21" y="159"/>
                  </a:lnTo>
                  <a:lnTo>
                    <a:pt x="29" y="139"/>
                  </a:lnTo>
                  <a:lnTo>
                    <a:pt x="29" y="133"/>
                  </a:lnTo>
                  <a:lnTo>
                    <a:pt x="26" y="126"/>
                  </a:lnTo>
                  <a:lnTo>
                    <a:pt x="17" y="119"/>
                  </a:lnTo>
                  <a:lnTo>
                    <a:pt x="20" y="112"/>
                  </a:lnTo>
                  <a:lnTo>
                    <a:pt x="20" y="109"/>
                  </a:lnTo>
                  <a:lnTo>
                    <a:pt x="24" y="103"/>
                  </a:lnTo>
                  <a:lnTo>
                    <a:pt x="36" y="100"/>
                  </a:lnTo>
                  <a:lnTo>
                    <a:pt x="53" y="94"/>
                  </a:lnTo>
                  <a:lnTo>
                    <a:pt x="60" y="89"/>
                  </a:lnTo>
                  <a:lnTo>
                    <a:pt x="63" y="76"/>
                  </a:lnTo>
                  <a:lnTo>
                    <a:pt x="63" y="74"/>
                  </a:lnTo>
                  <a:lnTo>
                    <a:pt x="66" y="71"/>
                  </a:lnTo>
                  <a:lnTo>
                    <a:pt x="68" y="71"/>
                  </a:lnTo>
                  <a:lnTo>
                    <a:pt x="71" y="64"/>
                  </a:lnTo>
                  <a:lnTo>
                    <a:pt x="72" y="58"/>
                  </a:lnTo>
                  <a:lnTo>
                    <a:pt x="72" y="52"/>
                  </a:lnTo>
                  <a:lnTo>
                    <a:pt x="71" y="51"/>
                  </a:lnTo>
                  <a:lnTo>
                    <a:pt x="69" y="42"/>
                  </a:lnTo>
                  <a:lnTo>
                    <a:pt x="63" y="39"/>
                  </a:lnTo>
                  <a:lnTo>
                    <a:pt x="60" y="38"/>
                  </a:lnTo>
                  <a:lnTo>
                    <a:pt x="56" y="37"/>
                  </a:lnTo>
                  <a:lnTo>
                    <a:pt x="55" y="34"/>
                  </a:lnTo>
                  <a:lnTo>
                    <a:pt x="50" y="24"/>
                  </a:lnTo>
                  <a:lnTo>
                    <a:pt x="40" y="18"/>
                  </a:lnTo>
                  <a:lnTo>
                    <a:pt x="39" y="15"/>
                  </a:lnTo>
                  <a:lnTo>
                    <a:pt x="39" y="13"/>
                  </a:lnTo>
                  <a:lnTo>
                    <a:pt x="42" y="13"/>
                  </a:lnTo>
                  <a:lnTo>
                    <a:pt x="49" y="13"/>
                  </a:lnTo>
                  <a:lnTo>
                    <a:pt x="52" y="12"/>
                  </a:lnTo>
                  <a:lnTo>
                    <a:pt x="69" y="11"/>
                  </a:lnTo>
                  <a:lnTo>
                    <a:pt x="75" y="11"/>
                  </a:lnTo>
                  <a:lnTo>
                    <a:pt x="82" y="11"/>
                  </a:lnTo>
                  <a:lnTo>
                    <a:pt x="85" y="11"/>
                  </a:lnTo>
                  <a:lnTo>
                    <a:pt x="86" y="11"/>
                  </a:lnTo>
                  <a:lnTo>
                    <a:pt x="100" y="9"/>
                  </a:lnTo>
                  <a:lnTo>
                    <a:pt x="107" y="9"/>
                  </a:lnTo>
                  <a:lnTo>
                    <a:pt x="113" y="8"/>
                  </a:lnTo>
                  <a:lnTo>
                    <a:pt x="114" y="8"/>
                  </a:lnTo>
                  <a:lnTo>
                    <a:pt x="115" y="8"/>
                  </a:lnTo>
                  <a:lnTo>
                    <a:pt x="123" y="8"/>
                  </a:lnTo>
                  <a:lnTo>
                    <a:pt x="134" y="6"/>
                  </a:lnTo>
                  <a:lnTo>
                    <a:pt x="141" y="6"/>
                  </a:lnTo>
                  <a:lnTo>
                    <a:pt x="144" y="6"/>
                  </a:lnTo>
                  <a:lnTo>
                    <a:pt x="149" y="6"/>
                  </a:lnTo>
                  <a:lnTo>
                    <a:pt x="150" y="6"/>
                  </a:lnTo>
                  <a:lnTo>
                    <a:pt x="152" y="6"/>
                  </a:lnTo>
                  <a:lnTo>
                    <a:pt x="154" y="5"/>
                  </a:lnTo>
                  <a:lnTo>
                    <a:pt x="156" y="5"/>
                  </a:lnTo>
                  <a:lnTo>
                    <a:pt x="160" y="5"/>
                  </a:lnTo>
                  <a:lnTo>
                    <a:pt x="179" y="3"/>
                  </a:lnTo>
                  <a:lnTo>
                    <a:pt x="182" y="2"/>
                  </a:lnTo>
                  <a:lnTo>
                    <a:pt x="185" y="2"/>
                  </a:lnTo>
                  <a:lnTo>
                    <a:pt x="189" y="2"/>
                  </a:lnTo>
                  <a:lnTo>
                    <a:pt x="196" y="0"/>
                  </a:lnTo>
                  <a:lnTo>
                    <a:pt x="209" y="0"/>
                  </a:lnTo>
                  <a:lnTo>
                    <a:pt x="209" y="9"/>
                  </a:lnTo>
                  <a:lnTo>
                    <a:pt x="209" y="21"/>
                  </a:lnTo>
                  <a:lnTo>
                    <a:pt x="214" y="28"/>
                  </a:lnTo>
                  <a:lnTo>
                    <a:pt x="222" y="39"/>
                  </a:lnTo>
                  <a:lnTo>
                    <a:pt x="225" y="50"/>
                  </a:lnTo>
                  <a:lnTo>
                    <a:pt x="232" y="63"/>
                  </a:lnTo>
                  <a:lnTo>
                    <a:pt x="234" y="76"/>
                  </a:lnTo>
                  <a:lnTo>
                    <a:pt x="234" y="77"/>
                  </a:lnTo>
                  <a:lnTo>
                    <a:pt x="234" y="83"/>
                  </a:lnTo>
                  <a:lnTo>
                    <a:pt x="235" y="90"/>
                  </a:lnTo>
                  <a:lnTo>
                    <a:pt x="235" y="93"/>
                  </a:lnTo>
                  <a:lnTo>
                    <a:pt x="235" y="96"/>
                  </a:lnTo>
                  <a:lnTo>
                    <a:pt x="235" y="97"/>
                  </a:lnTo>
                  <a:lnTo>
                    <a:pt x="235" y="100"/>
                  </a:lnTo>
                  <a:lnTo>
                    <a:pt x="237" y="107"/>
                  </a:lnTo>
                  <a:lnTo>
                    <a:pt x="237" y="110"/>
                  </a:lnTo>
                  <a:lnTo>
                    <a:pt x="237" y="113"/>
                  </a:lnTo>
                  <a:lnTo>
                    <a:pt x="238" y="120"/>
                  </a:lnTo>
                  <a:lnTo>
                    <a:pt x="238" y="125"/>
                  </a:lnTo>
                  <a:lnTo>
                    <a:pt x="240" y="142"/>
                  </a:lnTo>
                  <a:lnTo>
                    <a:pt x="241" y="151"/>
                  </a:lnTo>
                  <a:lnTo>
                    <a:pt x="241" y="156"/>
                  </a:lnTo>
                  <a:lnTo>
                    <a:pt x="243" y="162"/>
                  </a:lnTo>
                  <a:lnTo>
                    <a:pt x="243" y="164"/>
                  </a:lnTo>
                  <a:lnTo>
                    <a:pt x="243" y="169"/>
                  </a:lnTo>
                  <a:lnTo>
                    <a:pt x="244" y="177"/>
                  </a:lnTo>
                  <a:lnTo>
                    <a:pt x="245" y="191"/>
                  </a:lnTo>
                  <a:lnTo>
                    <a:pt x="245" y="193"/>
                  </a:lnTo>
                  <a:lnTo>
                    <a:pt x="245" y="197"/>
                  </a:lnTo>
                  <a:lnTo>
                    <a:pt x="247" y="213"/>
                  </a:lnTo>
                  <a:lnTo>
                    <a:pt x="247" y="219"/>
                  </a:lnTo>
                  <a:lnTo>
                    <a:pt x="248" y="227"/>
                  </a:lnTo>
                  <a:lnTo>
                    <a:pt x="250" y="235"/>
                  </a:lnTo>
                  <a:lnTo>
                    <a:pt x="250" y="243"/>
                  </a:lnTo>
                  <a:lnTo>
                    <a:pt x="250" y="246"/>
                  </a:lnTo>
                  <a:lnTo>
                    <a:pt x="251" y="256"/>
                  </a:lnTo>
                  <a:lnTo>
                    <a:pt x="248" y="263"/>
                  </a:lnTo>
                  <a:lnTo>
                    <a:pt x="248" y="265"/>
                  </a:lnTo>
                  <a:lnTo>
                    <a:pt x="250" y="265"/>
                  </a:lnTo>
                  <a:lnTo>
                    <a:pt x="247" y="272"/>
                  </a:lnTo>
                  <a:lnTo>
                    <a:pt x="248" y="276"/>
                  </a:lnTo>
                  <a:lnTo>
                    <a:pt x="251" y="285"/>
                  </a:lnTo>
                  <a:lnTo>
                    <a:pt x="256" y="292"/>
                  </a:lnTo>
                  <a:lnTo>
                    <a:pt x="254" y="294"/>
                  </a:lnTo>
                  <a:lnTo>
                    <a:pt x="254" y="295"/>
                  </a:lnTo>
                  <a:lnTo>
                    <a:pt x="256" y="297"/>
                  </a:lnTo>
                  <a:lnTo>
                    <a:pt x="258" y="307"/>
                  </a:lnTo>
                  <a:lnTo>
                    <a:pt x="253" y="320"/>
                  </a:lnTo>
                  <a:lnTo>
                    <a:pt x="251" y="321"/>
                  </a:lnTo>
                  <a:lnTo>
                    <a:pt x="250" y="327"/>
                  </a:lnTo>
                  <a:lnTo>
                    <a:pt x="245" y="330"/>
                  </a:lnTo>
                  <a:lnTo>
                    <a:pt x="247" y="334"/>
                  </a:lnTo>
                  <a:lnTo>
                    <a:pt x="244" y="339"/>
                  </a:lnTo>
                  <a:lnTo>
                    <a:pt x="234" y="350"/>
                  </a:lnTo>
                  <a:lnTo>
                    <a:pt x="232" y="349"/>
                  </a:lnTo>
                  <a:lnTo>
                    <a:pt x="232" y="350"/>
                  </a:lnTo>
                  <a:lnTo>
                    <a:pt x="232" y="352"/>
                  </a:lnTo>
                  <a:lnTo>
                    <a:pt x="234" y="360"/>
                  </a:lnTo>
                  <a:lnTo>
                    <a:pt x="232" y="366"/>
                  </a:lnTo>
                  <a:lnTo>
                    <a:pt x="228" y="380"/>
                  </a:lnTo>
                  <a:lnTo>
                    <a:pt x="230" y="380"/>
                  </a:lnTo>
                  <a:lnTo>
                    <a:pt x="234" y="388"/>
                  </a:lnTo>
                  <a:lnTo>
                    <a:pt x="228" y="395"/>
                  </a:lnTo>
                  <a:lnTo>
                    <a:pt x="227" y="402"/>
                  </a:lnTo>
                  <a:lnTo>
                    <a:pt x="228" y="406"/>
                  </a:lnTo>
                  <a:lnTo>
                    <a:pt x="230" y="406"/>
                  </a:lnTo>
                  <a:lnTo>
                    <a:pt x="234" y="411"/>
                  </a:lnTo>
                  <a:lnTo>
                    <a:pt x="230" y="415"/>
                  </a:lnTo>
                  <a:lnTo>
                    <a:pt x="222" y="417"/>
                  </a:lnTo>
                  <a:lnTo>
                    <a:pt x="215" y="421"/>
                  </a:lnTo>
                  <a:lnTo>
                    <a:pt x="215" y="422"/>
                  </a:lnTo>
                  <a:lnTo>
                    <a:pt x="214" y="421"/>
                  </a:lnTo>
                  <a:lnTo>
                    <a:pt x="212" y="421"/>
                  </a:lnTo>
                  <a:lnTo>
                    <a:pt x="208" y="435"/>
                  </a:lnTo>
                  <a:lnTo>
                    <a:pt x="212" y="445"/>
                  </a:lnTo>
                  <a:lnTo>
                    <a:pt x="209" y="450"/>
                  </a:lnTo>
                  <a:lnTo>
                    <a:pt x="205" y="450"/>
                  </a:lnTo>
                  <a:lnTo>
                    <a:pt x="201" y="447"/>
                  </a:lnTo>
                  <a:lnTo>
                    <a:pt x="192" y="444"/>
                  </a:lnTo>
                  <a:lnTo>
                    <a:pt x="180" y="440"/>
                  </a:lnTo>
                  <a:lnTo>
                    <a:pt x="176" y="440"/>
                  </a:lnTo>
                  <a:lnTo>
                    <a:pt x="167" y="451"/>
                  </a:lnTo>
                  <a:lnTo>
                    <a:pt x="166" y="454"/>
                  </a:lnTo>
                  <a:lnTo>
                    <a:pt x="166" y="456"/>
                  </a:lnTo>
                  <a:lnTo>
                    <a:pt x="167" y="460"/>
                  </a:lnTo>
                  <a:lnTo>
                    <a:pt x="160" y="454"/>
                  </a:lnTo>
                  <a:lnTo>
                    <a:pt x="160" y="460"/>
                  </a:lnTo>
                  <a:lnTo>
                    <a:pt x="157" y="460"/>
                  </a:lnTo>
                  <a:lnTo>
                    <a:pt x="153" y="457"/>
                  </a:lnTo>
                  <a:lnTo>
                    <a:pt x="146" y="441"/>
                  </a:lnTo>
                  <a:lnTo>
                    <a:pt x="144" y="441"/>
                  </a:lnTo>
                  <a:lnTo>
                    <a:pt x="143" y="441"/>
                  </a:lnTo>
                  <a:lnTo>
                    <a:pt x="143" y="435"/>
                  </a:lnTo>
                  <a:lnTo>
                    <a:pt x="144" y="434"/>
                  </a:lnTo>
                  <a:lnTo>
                    <a:pt x="146" y="434"/>
                  </a:lnTo>
                  <a:lnTo>
                    <a:pt x="147" y="430"/>
                  </a:lnTo>
                  <a:lnTo>
                    <a:pt x="140" y="415"/>
                  </a:lnTo>
                  <a:lnTo>
                    <a:pt x="140" y="414"/>
                  </a:lnTo>
                  <a:lnTo>
                    <a:pt x="141" y="411"/>
                  </a:lnTo>
                  <a:lnTo>
                    <a:pt x="130" y="401"/>
                  </a:lnTo>
                  <a:lnTo>
                    <a:pt x="128" y="396"/>
                  </a:lnTo>
                  <a:lnTo>
                    <a:pt x="120" y="391"/>
                  </a:lnTo>
                  <a:lnTo>
                    <a:pt x="115" y="391"/>
                  </a:lnTo>
                  <a:lnTo>
                    <a:pt x="111" y="392"/>
                  </a:lnTo>
                  <a:lnTo>
                    <a:pt x="107" y="385"/>
                  </a:lnTo>
                  <a:lnTo>
                    <a:pt x="98" y="378"/>
                  </a:lnTo>
                  <a:lnTo>
                    <a:pt x="92" y="375"/>
                  </a:lnTo>
                  <a:lnTo>
                    <a:pt x="91" y="373"/>
                  </a:lnTo>
                  <a:lnTo>
                    <a:pt x="89" y="372"/>
                  </a:lnTo>
                  <a:lnTo>
                    <a:pt x="82" y="365"/>
                  </a:lnTo>
                  <a:lnTo>
                    <a:pt x="82" y="363"/>
                  </a:lnTo>
                  <a:lnTo>
                    <a:pt x="82" y="352"/>
                  </a:lnTo>
                  <a:lnTo>
                    <a:pt x="86" y="341"/>
                  </a:lnTo>
                  <a:lnTo>
                    <a:pt x="86" y="340"/>
                  </a:lnTo>
                  <a:lnTo>
                    <a:pt x="86" y="339"/>
                  </a:lnTo>
                  <a:lnTo>
                    <a:pt x="88" y="339"/>
                  </a:lnTo>
                  <a:lnTo>
                    <a:pt x="91" y="331"/>
                  </a:lnTo>
                  <a:lnTo>
                    <a:pt x="91" y="328"/>
                  </a:lnTo>
                  <a:lnTo>
                    <a:pt x="91" y="321"/>
                  </a:lnTo>
                  <a:lnTo>
                    <a:pt x="91" y="318"/>
                  </a:lnTo>
                  <a:lnTo>
                    <a:pt x="94" y="317"/>
                  </a:lnTo>
                  <a:lnTo>
                    <a:pt x="94" y="315"/>
                  </a:lnTo>
                  <a:lnTo>
                    <a:pt x="94" y="311"/>
                  </a:lnTo>
                  <a:lnTo>
                    <a:pt x="85" y="307"/>
                  </a:lnTo>
                  <a:lnTo>
                    <a:pt x="84" y="307"/>
                  </a:lnTo>
                  <a:lnTo>
                    <a:pt x="79" y="307"/>
                  </a:lnTo>
                  <a:lnTo>
                    <a:pt x="76" y="305"/>
                  </a:lnTo>
                  <a:lnTo>
                    <a:pt x="72" y="304"/>
                  </a:lnTo>
                  <a:lnTo>
                    <a:pt x="66" y="313"/>
                  </a:lnTo>
                  <a:lnTo>
                    <a:pt x="65" y="313"/>
                  </a:lnTo>
                  <a:lnTo>
                    <a:pt x="59" y="308"/>
                  </a:lnTo>
                  <a:lnTo>
                    <a:pt x="58" y="302"/>
                  </a:lnTo>
                  <a:lnTo>
                    <a:pt x="56" y="292"/>
                  </a:lnTo>
                  <a:lnTo>
                    <a:pt x="53" y="284"/>
                  </a:lnTo>
                  <a:lnTo>
                    <a:pt x="52" y="281"/>
                  </a:lnTo>
                  <a:lnTo>
                    <a:pt x="46" y="275"/>
                  </a:lnTo>
                  <a:lnTo>
                    <a:pt x="39" y="271"/>
                  </a:lnTo>
                  <a:lnTo>
                    <a:pt x="34" y="269"/>
                  </a:lnTo>
                  <a:lnTo>
                    <a:pt x="27" y="259"/>
                  </a:lnTo>
                  <a:lnTo>
                    <a:pt x="24" y="259"/>
                  </a:lnTo>
                  <a:lnTo>
                    <a:pt x="23" y="255"/>
                  </a:lnTo>
                  <a:lnTo>
                    <a:pt x="17" y="252"/>
                  </a:lnTo>
                  <a:lnTo>
                    <a:pt x="17" y="250"/>
                  </a:lnTo>
                  <a:lnTo>
                    <a:pt x="14" y="249"/>
                  </a:lnTo>
                  <a:lnTo>
                    <a:pt x="10" y="243"/>
                  </a:lnTo>
                  <a:lnTo>
                    <a:pt x="10" y="239"/>
                  </a:lnTo>
                  <a:lnTo>
                    <a:pt x="4" y="233"/>
                  </a:lnTo>
                  <a:lnTo>
                    <a:pt x="6" y="227"/>
                  </a:lnTo>
                  <a:lnTo>
                    <a:pt x="3" y="223"/>
                  </a:lnTo>
                  <a:lnTo>
                    <a:pt x="0" y="213"/>
                  </a:lnTo>
                  <a:lnTo>
                    <a:pt x="0" y="20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3" name="ID"/>
            <p:cNvSpPr>
              <a:spLocks/>
            </p:cNvSpPr>
            <p:nvPr/>
          </p:nvSpPr>
          <p:spPr bwMode="auto">
            <a:xfrm>
              <a:off x="2887904" y="1581556"/>
              <a:ext cx="585688" cy="953391"/>
            </a:xfrm>
            <a:custGeom>
              <a:avLst/>
              <a:gdLst>
                <a:gd name="T0" fmla="*/ 2147483647 w 382"/>
                <a:gd name="T1" fmla="*/ 2147483647 h 617"/>
                <a:gd name="T2" fmla="*/ 2147483647 w 382"/>
                <a:gd name="T3" fmla="*/ 2147483647 h 617"/>
                <a:gd name="T4" fmla="*/ 2147483647 w 382"/>
                <a:gd name="T5" fmla="*/ 2147483647 h 617"/>
                <a:gd name="T6" fmla="*/ 2147483647 w 382"/>
                <a:gd name="T7" fmla="*/ 2147483647 h 617"/>
                <a:gd name="T8" fmla="*/ 2147483647 w 382"/>
                <a:gd name="T9" fmla="*/ 2147483647 h 617"/>
                <a:gd name="T10" fmla="*/ 2147483647 w 382"/>
                <a:gd name="T11" fmla="*/ 2147483647 h 617"/>
                <a:gd name="T12" fmla="*/ 2147483647 w 382"/>
                <a:gd name="T13" fmla="*/ 2147483647 h 617"/>
                <a:gd name="T14" fmla="*/ 2147483647 w 382"/>
                <a:gd name="T15" fmla="*/ 2147483647 h 617"/>
                <a:gd name="T16" fmla="*/ 2147483647 w 382"/>
                <a:gd name="T17" fmla="*/ 2147483647 h 617"/>
                <a:gd name="T18" fmla="*/ 2147483647 w 382"/>
                <a:gd name="T19" fmla="*/ 2147483647 h 617"/>
                <a:gd name="T20" fmla="*/ 2147483647 w 382"/>
                <a:gd name="T21" fmla="*/ 2147483647 h 617"/>
                <a:gd name="T22" fmla="*/ 2147483647 w 382"/>
                <a:gd name="T23" fmla="*/ 2147483647 h 617"/>
                <a:gd name="T24" fmla="*/ 2147483647 w 382"/>
                <a:gd name="T25" fmla="*/ 2147483647 h 617"/>
                <a:gd name="T26" fmla="*/ 2147483647 w 382"/>
                <a:gd name="T27" fmla="*/ 2147483647 h 617"/>
                <a:gd name="T28" fmla="*/ 2147483647 w 382"/>
                <a:gd name="T29" fmla="*/ 2147483647 h 617"/>
                <a:gd name="T30" fmla="*/ 2147483647 w 382"/>
                <a:gd name="T31" fmla="*/ 2147483647 h 617"/>
                <a:gd name="T32" fmla="*/ 2147483647 w 382"/>
                <a:gd name="T33" fmla="*/ 2147483647 h 617"/>
                <a:gd name="T34" fmla="*/ 2147483647 w 382"/>
                <a:gd name="T35" fmla="*/ 2147483647 h 617"/>
                <a:gd name="T36" fmla="*/ 2147483647 w 382"/>
                <a:gd name="T37" fmla="*/ 2147483647 h 617"/>
                <a:gd name="T38" fmla="*/ 2147483647 w 382"/>
                <a:gd name="T39" fmla="*/ 2147483647 h 617"/>
                <a:gd name="T40" fmla="*/ 2147483647 w 382"/>
                <a:gd name="T41" fmla="*/ 2147483647 h 617"/>
                <a:gd name="T42" fmla="*/ 2147483647 w 382"/>
                <a:gd name="T43" fmla="*/ 2147483647 h 617"/>
                <a:gd name="T44" fmla="*/ 2147483647 w 382"/>
                <a:gd name="T45" fmla="*/ 2147483647 h 617"/>
                <a:gd name="T46" fmla="*/ 2147483647 w 382"/>
                <a:gd name="T47" fmla="*/ 2147483647 h 617"/>
                <a:gd name="T48" fmla="*/ 2147483647 w 382"/>
                <a:gd name="T49" fmla="*/ 2147483647 h 617"/>
                <a:gd name="T50" fmla="*/ 2147483647 w 382"/>
                <a:gd name="T51" fmla="*/ 2147483647 h 617"/>
                <a:gd name="T52" fmla="*/ 2147483647 w 382"/>
                <a:gd name="T53" fmla="*/ 2147483647 h 617"/>
                <a:gd name="T54" fmla="*/ 2147483647 w 382"/>
                <a:gd name="T55" fmla="*/ 2147483647 h 617"/>
                <a:gd name="T56" fmla="*/ 2147483647 w 382"/>
                <a:gd name="T57" fmla="*/ 2147483647 h 617"/>
                <a:gd name="T58" fmla="*/ 2147483647 w 382"/>
                <a:gd name="T59" fmla="*/ 2147483647 h 617"/>
                <a:gd name="T60" fmla="*/ 2147483647 w 382"/>
                <a:gd name="T61" fmla="*/ 2147483647 h 617"/>
                <a:gd name="T62" fmla="*/ 2147483647 w 382"/>
                <a:gd name="T63" fmla="*/ 2147483647 h 617"/>
                <a:gd name="T64" fmla="*/ 2147483647 w 382"/>
                <a:gd name="T65" fmla="*/ 2147483647 h 617"/>
                <a:gd name="T66" fmla="*/ 2147483647 w 382"/>
                <a:gd name="T67" fmla="*/ 0 h 617"/>
                <a:gd name="T68" fmla="*/ 2147483647 w 382"/>
                <a:gd name="T69" fmla="*/ 2147483647 h 617"/>
                <a:gd name="T70" fmla="*/ 2147483647 w 382"/>
                <a:gd name="T71" fmla="*/ 2147483647 h 617"/>
                <a:gd name="T72" fmla="*/ 2147483647 w 382"/>
                <a:gd name="T73" fmla="*/ 2147483647 h 617"/>
                <a:gd name="T74" fmla="*/ 2147483647 w 382"/>
                <a:gd name="T75" fmla="*/ 2147483647 h 617"/>
                <a:gd name="T76" fmla="*/ 2147483647 w 382"/>
                <a:gd name="T77" fmla="*/ 2147483647 h 617"/>
                <a:gd name="T78" fmla="*/ 2147483647 w 382"/>
                <a:gd name="T79" fmla="*/ 2147483647 h 617"/>
                <a:gd name="T80" fmla="*/ 2147483647 w 382"/>
                <a:gd name="T81" fmla="*/ 2147483647 h 617"/>
                <a:gd name="T82" fmla="*/ 2147483647 w 382"/>
                <a:gd name="T83" fmla="*/ 2147483647 h 617"/>
                <a:gd name="T84" fmla="*/ 2147483647 w 382"/>
                <a:gd name="T85" fmla="*/ 2147483647 h 617"/>
                <a:gd name="T86" fmla="*/ 2147483647 w 382"/>
                <a:gd name="T87" fmla="*/ 2147483647 h 617"/>
                <a:gd name="T88" fmla="*/ 2147483647 w 382"/>
                <a:gd name="T89" fmla="*/ 2147483647 h 617"/>
                <a:gd name="T90" fmla="*/ 2147483647 w 382"/>
                <a:gd name="T91" fmla="*/ 2147483647 h 617"/>
                <a:gd name="T92" fmla="*/ 2147483647 w 382"/>
                <a:gd name="T93" fmla="*/ 2147483647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2"/>
                <a:gd name="T142" fmla="*/ 0 h 617"/>
                <a:gd name="T143" fmla="*/ 382 w 382"/>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2" h="617">
                  <a:moveTo>
                    <a:pt x="41" y="387"/>
                  </a:moveTo>
                  <a:lnTo>
                    <a:pt x="39" y="390"/>
                  </a:lnTo>
                  <a:lnTo>
                    <a:pt x="38" y="390"/>
                  </a:lnTo>
                  <a:lnTo>
                    <a:pt x="31" y="409"/>
                  </a:lnTo>
                  <a:lnTo>
                    <a:pt x="31" y="410"/>
                  </a:lnTo>
                  <a:lnTo>
                    <a:pt x="28" y="414"/>
                  </a:lnTo>
                  <a:lnTo>
                    <a:pt x="26" y="425"/>
                  </a:lnTo>
                  <a:lnTo>
                    <a:pt x="25" y="433"/>
                  </a:lnTo>
                  <a:lnTo>
                    <a:pt x="18" y="466"/>
                  </a:lnTo>
                  <a:lnTo>
                    <a:pt x="0" y="560"/>
                  </a:lnTo>
                  <a:lnTo>
                    <a:pt x="3" y="560"/>
                  </a:lnTo>
                  <a:lnTo>
                    <a:pt x="58" y="570"/>
                  </a:lnTo>
                  <a:lnTo>
                    <a:pt x="119" y="582"/>
                  </a:lnTo>
                  <a:lnTo>
                    <a:pt x="135" y="583"/>
                  </a:lnTo>
                  <a:lnTo>
                    <a:pt x="145" y="586"/>
                  </a:lnTo>
                  <a:lnTo>
                    <a:pt x="164" y="589"/>
                  </a:lnTo>
                  <a:lnTo>
                    <a:pt x="165" y="589"/>
                  </a:lnTo>
                  <a:lnTo>
                    <a:pt x="167" y="589"/>
                  </a:lnTo>
                  <a:lnTo>
                    <a:pt x="178" y="591"/>
                  </a:lnTo>
                  <a:lnTo>
                    <a:pt x="195" y="595"/>
                  </a:lnTo>
                  <a:lnTo>
                    <a:pt x="224" y="598"/>
                  </a:lnTo>
                  <a:lnTo>
                    <a:pt x="240" y="601"/>
                  </a:lnTo>
                  <a:lnTo>
                    <a:pt x="288" y="608"/>
                  </a:lnTo>
                  <a:lnTo>
                    <a:pt x="289" y="608"/>
                  </a:lnTo>
                  <a:lnTo>
                    <a:pt x="292" y="608"/>
                  </a:lnTo>
                  <a:lnTo>
                    <a:pt x="300" y="609"/>
                  </a:lnTo>
                  <a:lnTo>
                    <a:pt x="314" y="611"/>
                  </a:lnTo>
                  <a:lnTo>
                    <a:pt x="328" y="614"/>
                  </a:lnTo>
                  <a:lnTo>
                    <a:pt x="331" y="614"/>
                  </a:lnTo>
                  <a:lnTo>
                    <a:pt x="334" y="614"/>
                  </a:lnTo>
                  <a:lnTo>
                    <a:pt x="356" y="617"/>
                  </a:lnTo>
                  <a:lnTo>
                    <a:pt x="357" y="607"/>
                  </a:lnTo>
                  <a:lnTo>
                    <a:pt x="362" y="578"/>
                  </a:lnTo>
                  <a:lnTo>
                    <a:pt x="362" y="575"/>
                  </a:lnTo>
                  <a:lnTo>
                    <a:pt x="365" y="556"/>
                  </a:lnTo>
                  <a:lnTo>
                    <a:pt x="367" y="536"/>
                  </a:lnTo>
                  <a:lnTo>
                    <a:pt x="367" y="534"/>
                  </a:lnTo>
                  <a:lnTo>
                    <a:pt x="367" y="530"/>
                  </a:lnTo>
                  <a:lnTo>
                    <a:pt x="370" y="516"/>
                  </a:lnTo>
                  <a:lnTo>
                    <a:pt x="370" y="510"/>
                  </a:lnTo>
                  <a:lnTo>
                    <a:pt x="372" y="498"/>
                  </a:lnTo>
                  <a:lnTo>
                    <a:pt x="372" y="494"/>
                  </a:lnTo>
                  <a:lnTo>
                    <a:pt x="375" y="474"/>
                  </a:lnTo>
                  <a:lnTo>
                    <a:pt x="376" y="464"/>
                  </a:lnTo>
                  <a:lnTo>
                    <a:pt x="378" y="455"/>
                  </a:lnTo>
                  <a:lnTo>
                    <a:pt x="379" y="443"/>
                  </a:lnTo>
                  <a:lnTo>
                    <a:pt x="380" y="433"/>
                  </a:lnTo>
                  <a:lnTo>
                    <a:pt x="382" y="416"/>
                  </a:lnTo>
                  <a:lnTo>
                    <a:pt x="380" y="414"/>
                  </a:lnTo>
                  <a:lnTo>
                    <a:pt x="378" y="413"/>
                  </a:lnTo>
                  <a:lnTo>
                    <a:pt x="373" y="400"/>
                  </a:lnTo>
                  <a:lnTo>
                    <a:pt x="366" y="390"/>
                  </a:lnTo>
                  <a:lnTo>
                    <a:pt x="360" y="393"/>
                  </a:lnTo>
                  <a:lnTo>
                    <a:pt x="357" y="399"/>
                  </a:lnTo>
                  <a:lnTo>
                    <a:pt x="357" y="407"/>
                  </a:lnTo>
                  <a:lnTo>
                    <a:pt x="350" y="404"/>
                  </a:lnTo>
                  <a:lnTo>
                    <a:pt x="321" y="403"/>
                  </a:lnTo>
                  <a:lnTo>
                    <a:pt x="314" y="399"/>
                  </a:lnTo>
                  <a:lnTo>
                    <a:pt x="307" y="403"/>
                  </a:lnTo>
                  <a:lnTo>
                    <a:pt x="298" y="404"/>
                  </a:lnTo>
                  <a:lnTo>
                    <a:pt x="285" y="400"/>
                  </a:lnTo>
                  <a:lnTo>
                    <a:pt x="278" y="404"/>
                  </a:lnTo>
                  <a:lnTo>
                    <a:pt x="279" y="409"/>
                  </a:lnTo>
                  <a:lnTo>
                    <a:pt x="278" y="410"/>
                  </a:lnTo>
                  <a:lnTo>
                    <a:pt x="269" y="401"/>
                  </a:lnTo>
                  <a:lnTo>
                    <a:pt x="265" y="375"/>
                  </a:lnTo>
                  <a:lnTo>
                    <a:pt x="249" y="364"/>
                  </a:lnTo>
                  <a:lnTo>
                    <a:pt x="250" y="354"/>
                  </a:lnTo>
                  <a:lnTo>
                    <a:pt x="232" y="293"/>
                  </a:lnTo>
                  <a:lnTo>
                    <a:pt x="211" y="305"/>
                  </a:lnTo>
                  <a:lnTo>
                    <a:pt x="203" y="305"/>
                  </a:lnTo>
                  <a:lnTo>
                    <a:pt x="194" y="299"/>
                  </a:lnTo>
                  <a:lnTo>
                    <a:pt x="216" y="224"/>
                  </a:lnTo>
                  <a:lnTo>
                    <a:pt x="217" y="224"/>
                  </a:lnTo>
                  <a:lnTo>
                    <a:pt x="221" y="215"/>
                  </a:lnTo>
                  <a:lnTo>
                    <a:pt x="221" y="212"/>
                  </a:lnTo>
                  <a:lnTo>
                    <a:pt x="219" y="211"/>
                  </a:lnTo>
                  <a:lnTo>
                    <a:pt x="211" y="212"/>
                  </a:lnTo>
                  <a:lnTo>
                    <a:pt x="207" y="212"/>
                  </a:lnTo>
                  <a:lnTo>
                    <a:pt x="206" y="209"/>
                  </a:lnTo>
                  <a:lnTo>
                    <a:pt x="206" y="205"/>
                  </a:lnTo>
                  <a:lnTo>
                    <a:pt x="203" y="202"/>
                  </a:lnTo>
                  <a:lnTo>
                    <a:pt x="197" y="205"/>
                  </a:lnTo>
                  <a:lnTo>
                    <a:pt x="197" y="203"/>
                  </a:lnTo>
                  <a:lnTo>
                    <a:pt x="198" y="201"/>
                  </a:lnTo>
                  <a:lnTo>
                    <a:pt x="190" y="185"/>
                  </a:lnTo>
                  <a:lnTo>
                    <a:pt x="185" y="177"/>
                  </a:lnTo>
                  <a:lnTo>
                    <a:pt x="174" y="156"/>
                  </a:lnTo>
                  <a:lnTo>
                    <a:pt x="165" y="151"/>
                  </a:lnTo>
                  <a:lnTo>
                    <a:pt x="154" y="137"/>
                  </a:lnTo>
                  <a:lnTo>
                    <a:pt x="161" y="134"/>
                  </a:lnTo>
                  <a:lnTo>
                    <a:pt x="155" y="128"/>
                  </a:lnTo>
                  <a:lnTo>
                    <a:pt x="156" y="114"/>
                  </a:lnTo>
                  <a:lnTo>
                    <a:pt x="145" y="91"/>
                  </a:lnTo>
                  <a:lnTo>
                    <a:pt x="145" y="89"/>
                  </a:lnTo>
                  <a:lnTo>
                    <a:pt x="148" y="72"/>
                  </a:lnTo>
                  <a:lnTo>
                    <a:pt x="152" y="52"/>
                  </a:lnTo>
                  <a:lnTo>
                    <a:pt x="152" y="49"/>
                  </a:lnTo>
                  <a:lnTo>
                    <a:pt x="158" y="20"/>
                  </a:lnTo>
                  <a:lnTo>
                    <a:pt x="159" y="11"/>
                  </a:lnTo>
                  <a:lnTo>
                    <a:pt x="159" y="10"/>
                  </a:lnTo>
                  <a:lnTo>
                    <a:pt x="106" y="0"/>
                  </a:lnTo>
                  <a:lnTo>
                    <a:pt x="106" y="3"/>
                  </a:lnTo>
                  <a:lnTo>
                    <a:pt x="104" y="7"/>
                  </a:lnTo>
                  <a:lnTo>
                    <a:pt x="104" y="11"/>
                  </a:lnTo>
                  <a:lnTo>
                    <a:pt x="96" y="56"/>
                  </a:lnTo>
                  <a:lnTo>
                    <a:pt x="93" y="69"/>
                  </a:lnTo>
                  <a:lnTo>
                    <a:pt x="91" y="75"/>
                  </a:lnTo>
                  <a:lnTo>
                    <a:pt x="91" y="78"/>
                  </a:lnTo>
                  <a:lnTo>
                    <a:pt x="90" y="79"/>
                  </a:lnTo>
                  <a:lnTo>
                    <a:pt x="90" y="81"/>
                  </a:lnTo>
                  <a:lnTo>
                    <a:pt x="87" y="98"/>
                  </a:lnTo>
                  <a:lnTo>
                    <a:pt x="86" y="108"/>
                  </a:lnTo>
                  <a:lnTo>
                    <a:pt x="81" y="128"/>
                  </a:lnTo>
                  <a:lnTo>
                    <a:pt x="80" y="137"/>
                  </a:lnTo>
                  <a:lnTo>
                    <a:pt x="80" y="138"/>
                  </a:lnTo>
                  <a:lnTo>
                    <a:pt x="77" y="149"/>
                  </a:lnTo>
                  <a:lnTo>
                    <a:pt x="71" y="177"/>
                  </a:lnTo>
                  <a:lnTo>
                    <a:pt x="71" y="182"/>
                  </a:lnTo>
                  <a:lnTo>
                    <a:pt x="68" y="195"/>
                  </a:lnTo>
                  <a:lnTo>
                    <a:pt x="68" y="198"/>
                  </a:lnTo>
                  <a:lnTo>
                    <a:pt x="67" y="203"/>
                  </a:lnTo>
                  <a:lnTo>
                    <a:pt x="65" y="208"/>
                  </a:lnTo>
                  <a:lnTo>
                    <a:pt x="68" y="219"/>
                  </a:lnTo>
                  <a:lnTo>
                    <a:pt x="67" y="240"/>
                  </a:lnTo>
                  <a:lnTo>
                    <a:pt x="68" y="244"/>
                  </a:lnTo>
                  <a:lnTo>
                    <a:pt x="71" y="250"/>
                  </a:lnTo>
                  <a:lnTo>
                    <a:pt x="73" y="253"/>
                  </a:lnTo>
                  <a:lnTo>
                    <a:pt x="84" y="263"/>
                  </a:lnTo>
                  <a:lnTo>
                    <a:pt x="87" y="274"/>
                  </a:lnTo>
                  <a:lnTo>
                    <a:pt x="70" y="300"/>
                  </a:lnTo>
                  <a:lnTo>
                    <a:pt x="68" y="300"/>
                  </a:lnTo>
                  <a:lnTo>
                    <a:pt x="64" y="312"/>
                  </a:lnTo>
                  <a:lnTo>
                    <a:pt x="61" y="315"/>
                  </a:lnTo>
                  <a:lnTo>
                    <a:pt x="57" y="320"/>
                  </a:lnTo>
                  <a:lnTo>
                    <a:pt x="51" y="332"/>
                  </a:lnTo>
                  <a:lnTo>
                    <a:pt x="42" y="338"/>
                  </a:lnTo>
                  <a:lnTo>
                    <a:pt x="25" y="367"/>
                  </a:lnTo>
                  <a:lnTo>
                    <a:pt x="23" y="373"/>
                  </a:lnTo>
                  <a:lnTo>
                    <a:pt x="32" y="378"/>
                  </a:lnTo>
                  <a:lnTo>
                    <a:pt x="36" y="380"/>
                  </a:lnTo>
                  <a:lnTo>
                    <a:pt x="41" y="38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4" name="IA"/>
            <p:cNvSpPr>
              <a:spLocks/>
            </p:cNvSpPr>
            <p:nvPr/>
          </p:nvSpPr>
          <p:spPr bwMode="auto">
            <a:xfrm>
              <a:off x="4764598" y="2400719"/>
              <a:ext cx="601887" cy="396410"/>
            </a:xfrm>
            <a:custGeom>
              <a:avLst/>
              <a:gdLst>
                <a:gd name="T0" fmla="*/ 325 w 392"/>
                <a:gd name="T1" fmla="*/ 18 h 257"/>
                <a:gd name="T2" fmla="*/ 306 w 392"/>
                <a:gd name="T3" fmla="*/ 20 h 257"/>
                <a:gd name="T4" fmla="*/ 254 w 392"/>
                <a:gd name="T5" fmla="*/ 20 h 257"/>
                <a:gd name="T6" fmla="*/ 205 w 392"/>
                <a:gd name="T7" fmla="*/ 24 h 257"/>
                <a:gd name="T8" fmla="*/ 176 w 392"/>
                <a:gd name="T9" fmla="*/ 24 h 257"/>
                <a:gd name="T10" fmla="*/ 135 w 392"/>
                <a:gd name="T11" fmla="*/ 24 h 257"/>
                <a:gd name="T12" fmla="*/ 89 w 392"/>
                <a:gd name="T13" fmla="*/ 25 h 257"/>
                <a:gd name="T14" fmla="*/ 67 w 392"/>
                <a:gd name="T15" fmla="*/ 25 h 257"/>
                <a:gd name="T16" fmla="*/ 18 w 392"/>
                <a:gd name="T17" fmla="*/ 25 h 257"/>
                <a:gd name="T18" fmla="*/ 11 w 392"/>
                <a:gd name="T19" fmla="*/ 45 h 257"/>
                <a:gd name="T20" fmla="*/ 21 w 392"/>
                <a:gd name="T21" fmla="*/ 88 h 257"/>
                <a:gd name="T22" fmla="*/ 15 w 392"/>
                <a:gd name="T23" fmla="*/ 114 h 257"/>
                <a:gd name="T24" fmla="*/ 15 w 392"/>
                <a:gd name="T25" fmla="*/ 174 h 257"/>
                <a:gd name="T26" fmla="*/ 24 w 392"/>
                <a:gd name="T27" fmla="*/ 191 h 257"/>
                <a:gd name="T28" fmla="*/ 38 w 392"/>
                <a:gd name="T29" fmla="*/ 230 h 257"/>
                <a:gd name="T30" fmla="*/ 44 w 392"/>
                <a:gd name="T31" fmla="*/ 263 h 257"/>
                <a:gd name="T32" fmla="*/ 62 w 392"/>
                <a:gd name="T33" fmla="*/ 289 h 257"/>
                <a:gd name="T34" fmla="*/ 63 w 392"/>
                <a:gd name="T35" fmla="*/ 320 h 257"/>
                <a:gd name="T36" fmla="*/ 77 w 392"/>
                <a:gd name="T37" fmla="*/ 347 h 257"/>
                <a:gd name="T38" fmla="*/ 87 w 392"/>
                <a:gd name="T39" fmla="*/ 367 h 257"/>
                <a:gd name="T40" fmla="*/ 89 w 392"/>
                <a:gd name="T41" fmla="*/ 399 h 257"/>
                <a:gd name="T42" fmla="*/ 94 w 392"/>
                <a:gd name="T43" fmla="*/ 410 h 257"/>
                <a:gd name="T44" fmla="*/ 103 w 392"/>
                <a:gd name="T45" fmla="*/ 448 h 257"/>
                <a:gd name="T46" fmla="*/ 94 w 392"/>
                <a:gd name="T47" fmla="*/ 469 h 257"/>
                <a:gd name="T48" fmla="*/ 112 w 392"/>
                <a:gd name="T49" fmla="*/ 499 h 257"/>
                <a:gd name="T50" fmla="*/ 171 w 392"/>
                <a:gd name="T51" fmla="*/ 499 h 257"/>
                <a:gd name="T52" fmla="*/ 211 w 392"/>
                <a:gd name="T53" fmla="*/ 496 h 257"/>
                <a:gd name="T54" fmla="*/ 263 w 392"/>
                <a:gd name="T55" fmla="*/ 496 h 257"/>
                <a:gd name="T56" fmla="*/ 325 w 392"/>
                <a:gd name="T57" fmla="*/ 493 h 257"/>
                <a:gd name="T58" fmla="*/ 377 w 392"/>
                <a:gd name="T59" fmla="*/ 489 h 257"/>
                <a:gd name="T60" fmla="*/ 401 w 392"/>
                <a:gd name="T61" fmla="*/ 489 h 257"/>
                <a:gd name="T62" fmla="*/ 447 w 392"/>
                <a:gd name="T63" fmla="*/ 486 h 257"/>
                <a:gd name="T64" fmla="*/ 491 w 392"/>
                <a:gd name="T65" fmla="*/ 482 h 257"/>
                <a:gd name="T66" fmla="*/ 537 w 392"/>
                <a:gd name="T67" fmla="*/ 479 h 257"/>
                <a:gd name="T68" fmla="*/ 564 w 392"/>
                <a:gd name="T69" fmla="*/ 476 h 257"/>
                <a:gd name="T70" fmla="*/ 600 w 392"/>
                <a:gd name="T71" fmla="*/ 476 h 257"/>
                <a:gd name="T72" fmla="*/ 640 w 392"/>
                <a:gd name="T73" fmla="*/ 507 h 257"/>
                <a:gd name="T74" fmla="*/ 666 w 392"/>
                <a:gd name="T75" fmla="*/ 464 h 257"/>
                <a:gd name="T76" fmla="*/ 673 w 392"/>
                <a:gd name="T77" fmla="*/ 454 h 257"/>
                <a:gd name="T78" fmla="*/ 690 w 392"/>
                <a:gd name="T79" fmla="*/ 393 h 257"/>
                <a:gd name="T80" fmla="*/ 672 w 392"/>
                <a:gd name="T81" fmla="*/ 351 h 257"/>
                <a:gd name="T82" fmla="*/ 703 w 392"/>
                <a:gd name="T83" fmla="*/ 327 h 257"/>
                <a:gd name="T84" fmla="*/ 756 w 392"/>
                <a:gd name="T85" fmla="*/ 280 h 257"/>
                <a:gd name="T86" fmla="*/ 766 w 392"/>
                <a:gd name="T87" fmla="*/ 270 h 257"/>
                <a:gd name="T88" fmla="*/ 774 w 392"/>
                <a:gd name="T89" fmla="*/ 233 h 257"/>
                <a:gd name="T90" fmla="*/ 756 w 392"/>
                <a:gd name="T91" fmla="*/ 206 h 257"/>
                <a:gd name="T92" fmla="*/ 741 w 392"/>
                <a:gd name="T93" fmla="*/ 197 h 257"/>
                <a:gd name="T94" fmla="*/ 710 w 392"/>
                <a:gd name="T95" fmla="*/ 160 h 257"/>
                <a:gd name="T96" fmla="*/ 696 w 392"/>
                <a:gd name="T97" fmla="*/ 135 h 257"/>
                <a:gd name="T98" fmla="*/ 652 w 392"/>
                <a:gd name="T99" fmla="*/ 103 h 257"/>
                <a:gd name="T100" fmla="*/ 652 w 392"/>
                <a:gd name="T101" fmla="*/ 39 h 257"/>
                <a:gd name="T102" fmla="*/ 633 w 392"/>
                <a:gd name="T103" fmla="*/ 0 h 257"/>
                <a:gd name="T104" fmla="*/ 618 w 392"/>
                <a:gd name="T105" fmla="*/ 1 h 257"/>
                <a:gd name="T106" fmla="*/ 530 w 392"/>
                <a:gd name="T107" fmla="*/ 8 h 257"/>
                <a:gd name="T108" fmla="*/ 423 w 392"/>
                <a:gd name="T109" fmla="*/ 14 h 257"/>
                <a:gd name="T110" fmla="*/ 377 w 392"/>
                <a:gd name="T111" fmla="*/ 14 h 2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
                <a:gd name="T169" fmla="*/ 0 h 257"/>
                <a:gd name="T170" fmla="*/ 392 w 392"/>
                <a:gd name="T171" fmla="*/ 257 h 2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 h="257">
                  <a:moveTo>
                    <a:pt x="184" y="9"/>
                  </a:moveTo>
                  <a:lnTo>
                    <a:pt x="175" y="9"/>
                  </a:lnTo>
                  <a:lnTo>
                    <a:pt x="164" y="9"/>
                  </a:lnTo>
                  <a:lnTo>
                    <a:pt x="162" y="9"/>
                  </a:lnTo>
                  <a:lnTo>
                    <a:pt x="156" y="9"/>
                  </a:lnTo>
                  <a:lnTo>
                    <a:pt x="155" y="10"/>
                  </a:lnTo>
                  <a:lnTo>
                    <a:pt x="141" y="10"/>
                  </a:lnTo>
                  <a:lnTo>
                    <a:pt x="132" y="10"/>
                  </a:lnTo>
                  <a:lnTo>
                    <a:pt x="129" y="10"/>
                  </a:lnTo>
                  <a:lnTo>
                    <a:pt x="116" y="10"/>
                  </a:lnTo>
                  <a:lnTo>
                    <a:pt x="110" y="12"/>
                  </a:lnTo>
                  <a:lnTo>
                    <a:pt x="104" y="12"/>
                  </a:lnTo>
                  <a:lnTo>
                    <a:pt x="103" y="12"/>
                  </a:lnTo>
                  <a:lnTo>
                    <a:pt x="100" y="12"/>
                  </a:lnTo>
                  <a:lnTo>
                    <a:pt x="89" y="12"/>
                  </a:lnTo>
                  <a:lnTo>
                    <a:pt x="81" y="12"/>
                  </a:lnTo>
                  <a:lnTo>
                    <a:pt x="73" y="12"/>
                  </a:lnTo>
                  <a:lnTo>
                    <a:pt x="68" y="12"/>
                  </a:lnTo>
                  <a:lnTo>
                    <a:pt x="54" y="13"/>
                  </a:lnTo>
                  <a:lnTo>
                    <a:pt x="51" y="13"/>
                  </a:lnTo>
                  <a:lnTo>
                    <a:pt x="45" y="13"/>
                  </a:lnTo>
                  <a:lnTo>
                    <a:pt x="41" y="13"/>
                  </a:lnTo>
                  <a:lnTo>
                    <a:pt x="37" y="13"/>
                  </a:lnTo>
                  <a:lnTo>
                    <a:pt x="34" y="13"/>
                  </a:lnTo>
                  <a:lnTo>
                    <a:pt x="22" y="13"/>
                  </a:lnTo>
                  <a:lnTo>
                    <a:pt x="15" y="13"/>
                  </a:lnTo>
                  <a:lnTo>
                    <a:pt x="9" y="13"/>
                  </a:lnTo>
                  <a:lnTo>
                    <a:pt x="6" y="13"/>
                  </a:lnTo>
                  <a:lnTo>
                    <a:pt x="0" y="13"/>
                  </a:lnTo>
                  <a:lnTo>
                    <a:pt x="6" y="23"/>
                  </a:lnTo>
                  <a:lnTo>
                    <a:pt x="3" y="33"/>
                  </a:lnTo>
                  <a:lnTo>
                    <a:pt x="8" y="36"/>
                  </a:lnTo>
                  <a:lnTo>
                    <a:pt x="11" y="45"/>
                  </a:lnTo>
                  <a:lnTo>
                    <a:pt x="11" y="48"/>
                  </a:lnTo>
                  <a:lnTo>
                    <a:pt x="8" y="51"/>
                  </a:lnTo>
                  <a:lnTo>
                    <a:pt x="8" y="58"/>
                  </a:lnTo>
                  <a:lnTo>
                    <a:pt x="5" y="62"/>
                  </a:lnTo>
                  <a:lnTo>
                    <a:pt x="0" y="79"/>
                  </a:lnTo>
                  <a:lnTo>
                    <a:pt x="8" y="88"/>
                  </a:lnTo>
                  <a:lnTo>
                    <a:pt x="8" y="91"/>
                  </a:lnTo>
                  <a:lnTo>
                    <a:pt x="9" y="95"/>
                  </a:lnTo>
                  <a:lnTo>
                    <a:pt x="12" y="97"/>
                  </a:lnTo>
                  <a:lnTo>
                    <a:pt x="16" y="114"/>
                  </a:lnTo>
                  <a:lnTo>
                    <a:pt x="19" y="116"/>
                  </a:lnTo>
                  <a:lnTo>
                    <a:pt x="19" y="117"/>
                  </a:lnTo>
                  <a:lnTo>
                    <a:pt x="16" y="118"/>
                  </a:lnTo>
                  <a:lnTo>
                    <a:pt x="22" y="126"/>
                  </a:lnTo>
                  <a:lnTo>
                    <a:pt x="22" y="133"/>
                  </a:lnTo>
                  <a:lnTo>
                    <a:pt x="25" y="136"/>
                  </a:lnTo>
                  <a:lnTo>
                    <a:pt x="28" y="136"/>
                  </a:lnTo>
                  <a:lnTo>
                    <a:pt x="31" y="147"/>
                  </a:lnTo>
                  <a:lnTo>
                    <a:pt x="32" y="147"/>
                  </a:lnTo>
                  <a:lnTo>
                    <a:pt x="34" y="157"/>
                  </a:lnTo>
                  <a:lnTo>
                    <a:pt x="32" y="162"/>
                  </a:lnTo>
                  <a:lnTo>
                    <a:pt x="32" y="168"/>
                  </a:lnTo>
                  <a:lnTo>
                    <a:pt x="39" y="173"/>
                  </a:lnTo>
                  <a:lnTo>
                    <a:pt x="39" y="176"/>
                  </a:lnTo>
                  <a:lnTo>
                    <a:pt x="39" y="178"/>
                  </a:lnTo>
                  <a:lnTo>
                    <a:pt x="39" y="179"/>
                  </a:lnTo>
                  <a:lnTo>
                    <a:pt x="44" y="186"/>
                  </a:lnTo>
                  <a:lnTo>
                    <a:pt x="48" y="195"/>
                  </a:lnTo>
                  <a:lnTo>
                    <a:pt x="45" y="198"/>
                  </a:lnTo>
                  <a:lnTo>
                    <a:pt x="45" y="202"/>
                  </a:lnTo>
                  <a:lnTo>
                    <a:pt x="48" y="202"/>
                  </a:lnTo>
                  <a:lnTo>
                    <a:pt x="48" y="205"/>
                  </a:lnTo>
                  <a:lnTo>
                    <a:pt x="48" y="208"/>
                  </a:lnTo>
                  <a:lnTo>
                    <a:pt x="48" y="214"/>
                  </a:lnTo>
                  <a:lnTo>
                    <a:pt x="48" y="218"/>
                  </a:lnTo>
                  <a:lnTo>
                    <a:pt x="52" y="227"/>
                  </a:lnTo>
                  <a:lnTo>
                    <a:pt x="51" y="228"/>
                  </a:lnTo>
                  <a:lnTo>
                    <a:pt x="51" y="235"/>
                  </a:lnTo>
                  <a:lnTo>
                    <a:pt x="48" y="238"/>
                  </a:lnTo>
                  <a:lnTo>
                    <a:pt x="57" y="250"/>
                  </a:lnTo>
                  <a:lnTo>
                    <a:pt x="55" y="253"/>
                  </a:lnTo>
                  <a:lnTo>
                    <a:pt x="57" y="253"/>
                  </a:lnTo>
                  <a:lnTo>
                    <a:pt x="71" y="253"/>
                  </a:lnTo>
                  <a:lnTo>
                    <a:pt x="80" y="253"/>
                  </a:lnTo>
                  <a:lnTo>
                    <a:pt x="87" y="253"/>
                  </a:lnTo>
                  <a:lnTo>
                    <a:pt x="90" y="253"/>
                  </a:lnTo>
                  <a:lnTo>
                    <a:pt x="103" y="251"/>
                  </a:lnTo>
                  <a:lnTo>
                    <a:pt x="107" y="251"/>
                  </a:lnTo>
                  <a:lnTo>
                    <a:pt x="117" y="251"/>
                  </a:lnTo>
                  <a:lnTo>
                    <a:pt x="125" y="251"/>
                  </a:lnTo>
                  <a:lnTo>
                    <a:pt x="133" y="251"/>
                  </a:lnTo>
                  <a:lnTo>
                    <a:pt x="135" y="251"/>
                  </a:lnTo>
                  <a:lnTo>
                    <a:pt x="149" y="251"/>
                  </a:lnTo>
                  <a:lnTo>
                    <a:pt x="164" y="250"/>
                  </a:lnTo>
                  <a:lnTo>
                    <a:pt x="178" y="248"/>
                  </a:lnTo>
                  <a:lnTo>
                    <a:pt x="180" y="248"/>
                  </a:lnTo>
                  <a:lnTo>
                    <a:pt x="191" y="248"/>
                  </a:lnTo>
                  <a:lnTo>
                    <a:pt x="196" y="248"/>
                  </a:lnTo>
                  <a:lnTo>
                    <a:pt x="198" y="248"/>
                  </a:lnTo>
                  <a:lnTo>
                    <a:pt x="203" y="248"/>
                  </a:lnTo>
                  <a:lnTo>
                    <a:pt x="210" y="247"/>
                  </a:lnTo>
                  <a:lnTo>
                    <a:pt x="220" y="247"/>
                  </a:lnTo>
                  <a:lnTo>
                    <a:pt x="226" y="246"/>
                  </a:lnTo>
                  <a:lnTo>
                    <a:pt x="240" y="246"/>
                  </a:lnTo>
                  <a:lnTo>
                    <a:pt x="243" y="246"/>
                  </a:lnTo>
                  <a:lnTo>
                    <a:pt x="248" y="244"/>
                  </a:lnTo>
                  <a:lnTo>
                    <a:pt x="256" y="244"/>
                  </a:lnTo>
                  <a:lnTo>
                    <a:pt x="265" y="243"/>
                  </a:lnTo>
                  <a:lnTo>
                    <a:pt x="272" y="243"/>
                  </a:lnTo>
                  <a:lnTo>
                    <a:pt x="276" y="243"/>
                  </a:lnTo>
                  <a:lnTo>
                    <a:pt x="284" y="241"/>
                  </a:lnTo>
                  <a:lnTo>
                    <a:pt x="285" y="241"/>
                  </a:lnTo>
                  <a:lnTo>
                    <a:pt x="291" y="241"/>
                  </a:lnTo>
                  <a:lnTo>
                    <a:pt x="304" y="240"/>
                  </a:lnTo>
                  <a:lnTo>
                    <a:pt x="304" y="241"/>
                  </a:lnTo>
                  <a:lnTo>
                    <a:pt x="310" y="246"/>
                  </a:lnTo>
                  <a:lnTo>
                    <a:pt x="318" y="256"/>
                  </a:lnTo>
                  <a:lnTo>
                    <a:pt x="324" y="257"/>
                  </a:lnTo>
                  <a:lnTo>
                    <a:pt x="327" y="256"/>
                  </a:lnTo>
                  <a:lnTo>
                    <a:pt x="326" y="241"/>
                  </a:lnTo>
                  <a:lnTo>
                    <a:pt x="337" y="235"/>
                  </a:lnTo>
                  <a:lnTo>
                    <a:pt x="340" y="234"/>
                  </a:lnTo>
                  <a:lnTo>
                    <a:pt x="340" y="233"/>
                  </a:lnTo>
                  <a:lnTo>
                    <a:pt x="341" y="230"/>
                  </a:lnTo>
                  <a:lnTo>
                    <a:pt x="341" y="225"/>
                  </a:lnTo>
                  <a:lnTo>
                    <a:pt x="349" y="205"/>
                  </a:lnTo>
                  <a:lnTo>
                    <a:pt x="349" y="199"/>
                  </a:lnTo>
                  <a:lnTo>
                    <a:pt x="346" y="192"/>
                  </a:lnTo>
                  <a:lnTo>
                    <a:pt x="337" y="185"/>
                  </a:lnTo>
                  <a:lnTo>
                    <a:pt x="340" y="178"/>
                  </a:lnTo>
                  <a:lnTo>
                    <a:pt x="340" y="175"/>
                  </a:lnTo>
                  <a:lnTo>
                    <a:pt x="344" y="169"/>
                  </a:lnTo>
                  <a:lnTo>
                    <a:pt x="356" y="166"/>
                  </a:lnTo>
                  <a:lnTo>
                    <a:pt x="373" y="160"/>
                  </a:lnTo>
                  <a:lnTo>
                    <a:pt x="380" y="155"/>
                  </a:lnTo>
                  <a:lnTo>
                    <a:pt x="383" y="142"/>
                  </a:lnTo>
                  <a:lnTo>
                    <a:pt x="383" y="140"/>
                  </a:lnTo>
                  <a:lnTo>
                    <a:pt x="386" y="137"/>
                  </a:lnTo>
                  <a:lnTo>
                    <a:pt x="388" y="137"/>
                  </a:lnTo>
                  <a:lnTo>
                    <a:pt x="391" y="130"/>
                  </a:lnTo>
                  <a:lnTo>
                    <a:pt x="392" y="124"/>
                  </a:lnTo>
                  <a:lnTo>
                    <a:pt x="392" y="118"/>
                  </a:lnTo>
                  <a:lnTo>
                    <a:pt x="391" y="117"/>
                  </a:lnTo>
                  <a:lnTo>
                    <a:pt x="389" y="108"/>
                  </a:lnTo>
                  <a:lnTo>
                    <a:pt x="383" y="105"/>
                  </a:lnTo>
                  <a:lnTo>
                    <a:pt x="380" y="104"/>
                  </a:lnTo>
                  <a:lnTo>
                    <a:pt x="376" y="103"/>
                  </a:lnTo>
                  <a:lnTo>
                    <a:pt x="375" y="100"/>
                  </a:lnTo>
                  <a:lnTo>
                    <a:pt x="370" y="90"/>
                  </a:lnTo>
                  <a:lnTo>
                    <a:pt x="360" y="84"/>
                  </a:lnTo>
                  <a:lnTo>
                    <a:pt x="359" y="81"/>
                  </a:lnTo>
                  <a:lnTo>
                    <a:pt x="359" y="79"/>
                  </a:lnTo>
                  <a:lnTo>
                    <a:pt x="354" y="71"/>
                  </a:lnTo>
                  <a:lnTo>
                    <a:pt x="352" y="68"/>
                  </a:lnTo>
                  <a:lnTo>
                    <a:pt x="343" y="66"/>
                  </a:lnTo>
                  <a:lnTo>
                    <a:pt x="333" y="62"/>
                  </a:lnTo>
                  <a:lnTo>
                    <a:pt x="330" y="52"/>
                  </a:lnTo>
                  <a:lnTo>
                    <a:pt x="326" y="42"/>
                  </a:lnTo>
                  <a:lnTo>
                    <a:pt x="324" y="35"/>
                  </a:lnTo>
                  <a:lnTo>
                    <a:pt x="330" y="20"/>
                  </a:lnTo>
                  <a:lnTo>
                    <a:pt x="321" y="9"/>
                  </a:lnTo>
                  <a:lnTo>
                    <a:pt x="320" y="7"/>
                  </a:lnTo>
                  <a:lnTo>
                    <a:pt x="320" y="0"/>
                  </a:lnTo>
                  <a:lnTo>
                    <a:pt x="318" y="0"/>
                  </a:lnTo>
                  <a:lnTo>
                    <a:pt x="317" y="1"/>
                  </a:lnTo>
                  <a:lnTo>
                    <a:pt x="313" y="1"/>
                  </a:lnTo>
                  <a:lnTo>
                    <a:pt x="295" y="1"/>
                  </a:lnTo>
                  <a:lnTo>
                    <a:pt x="289" y="3"/>
                  </a:lnTo>
                  <a:lnTo>
                    <a:pt x="268" y="4"/>
                  </a:lnTo>
                  <a:lnTo>
                    <a:pt x="246" y="4"/>
                  </a:lnTo>
                  <a:lnTo>
                    <a:pt x="240" y="6"/>
                  </a:lnTo>
                  <a:lnTo>
                    <a:pt x="214" y="7"/>
                  </a:lnTo>
                  <a:lnTo>
                    <a:pt x="213" y="7"/>
                  </a:lnTo>
                  <a:lnTo>
                    <a:pt x="211" y="7"/>
                  </a:lnTo>
                  <a:lnTo>
                    <a:pt x="191" y="7"/>
                  </a:lnTo>
                  <a:lnTo>
                    <a:pt x="190" y="7"/>
                  </a:lnTo>
                  <a:lnTo>
                    <a:pt x="184" y="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nvGrpSpPr>
            <p:cNvPr id="55" name="HI"/>
            <p:cNvGrpSpPr>
              <a:grpSpLocks/>
            </p:cNvGrpSpPr>
            <p:nvPr/>
          </p:nvGrpSpPr>
          <p:grpSpPr bwMode="auto">
            <a:xfrm>
              <a:off x="3967724" y="4522269"/>
              <a:ext cx="604347" cy="430026"/>
              <a:chOff x="4051" y="5244"/>
              <a:chExt cx="968" cy="685"/>
            </a:xfrm>
            <a:solidFill>
              <a:schemeClr val="bg1">
                <a:lumMod val="85000"/>
              </a:schemeClr>
            </a:solidFill>
          </p:grpSpPr>
          <p:sp>
            <p:nvSpPr>
              <p:cNvPr id="56" name="Freeform 69"/>
              <p:cNvSpPr>
                <a:spLocks/>
              </p:cNvSpPr>
              <p:nvPr/>
            </p:nvSpPr>
            <p:spPr bwMode="auto">
              <a:xfrm>
                <a:off x="4792" y="5658"/>
                <a:ext cx="227" cy="271"/>
              </a:xfrm>
              <a:custGeom>
                <a:avLst/>
                <a:gdLst>
                  <a:gd name="T0" fmla="*/ 0 w 92"/>
                  <a:gd name="T1" fmla="*/ 244 h 110"/>
                  <a:gd name="T2" fmla="*/ 67 w 92"/>
                  <a:gd name="T3" fmla="*/ 473 h 110"/>
                  <a:gd name="T4" fmla="*/ 62 w 92"/>
                  <a:gd name="T5" fmla="*/ 559 h 110"/>
                  <a:gd name="T6" fmla="*/ 79 w 92"/>
                  <a:gd name="T7" fmla="*/ 613 h 110"/>
                  <a:gd name="T8" fmla="*/ 178 w 92"/>
                  <a:gd name="T9" fmla="*/ 668 h 110"/>
                  <a:gd name="T10" fmla="*/ 244 w 92"/>
                  <a:gd name="T11" fmla="*/ 572 h 110"/>
                  <a:gd name="T12" fmla="*/ 365 w 92"/>
                  <a:gd name="T13" fmla="*/ 498 h 110"/>
                  <a:gd name="T14" fmla="*/ 382 w 92"/>
                  <a:gd name="T15" fmla="*/ 498 h 110"/>
                  <a:gd name="T16" fmla="*/ 474 w 92"/>
                  <a:gd name="T17" fmla="*/ 468 h 110"/>
                  <a:gd name="T18" fmla="*/ 535 w 92"/>
                  <a:gd name="T19" fmla="*/ 419 h 110"/>
                  <a:gd name="T20" fmla="*/ 560 w 92"/>
                  <a:gd name="T21" fmla="*/ 377 h 110"/>
                  <a:gd name="T22" fmla="*/ 518 w 92"/>
                  <a:gd name="T23" fmla="*/ 352 h 110"/>
                  <a:gd name="T24" fmla="*/ 493 w 92"/>
                  <a:gd name="T25" fmla="*/ 315 h 110"/>
                  <a:gd name="T26" fmla="*/ 481 w 92"/>
                  <a:gd name="T27" fmla="*/ 273 h 110"/>
                  <a:gd name="T28" fmla="*/ 439 w 92"/>
                  <a:gd name="T29" fmla="*/ 261 h 110"/>
                  <a:gd name="T30" fmla="*/ 439 w 92"/>
                  <a:gd name="T31" fmla="*/ 212 h 110"/>
                  <a:gd name="T32" fmla="*/ 395 w 92"/>
                  <a:gd name="T33" fmla="*/ 158 h 110"/>
                  <a:gd name="T34" fmla="*/ 286 w 92"/>
                  <a:gd name="T35" fmla="*/ 96 h 110"/>
                  <a:gd name="T36" fmla="*/ 200 w 92"/>
                  <a:gd name="T37" fmla="*/ 62 h 110"/>
                  <a:gd name="T38" fmla="*/ 141 w 92"/>
                  <a:gd name="T39" fmla="*/ 17 h 110"/>
                  <a:gd name="T40" fmla="*/ 86 w 92"/>
                  <a:gd name="T41" fmla="*/ 0 h 110"/>
                  <a:gd name="T42" fmla="*/ 104 w 92"/>
                  <a:gd name="T43" fmla="*/ 133 h 110"/>
                  <a:gd name="T44" fmla="*/ 0 w 92"/>
                  <a:gd name="T45" fmla="*/ 244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110"/>
                  <a:gd name="T71" fmla="*/ 92 w 92"/>
                  <a:gd name="T72" fmla="*/ 110 h 1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110">
                    <a:moveTo>
                      <a:pt x="0" y="40"/>
                    </a:moveTo>
                    <a:lnTo>
                      <a:pt x="11" y="78"/>
                    </a:lnTo>
                    <a:lnTo>
                      <a:pt x="10" y="92"/>
                    </a:lnTo>
                    <a:lnTo>
                      <a:pt x="13" y="101"/>
                    </a:lnTo>
                    <a:lnTo>
                      <a:pt x="29" y="110"/>
                    </a:lnTo>
                    <a:lnTo>
                      <a:pt x="40" y="94"/>
                    </a:lnTo>
                    <a:lnTo>
                      <a:pt x="60" y="82"/>
                    </a:lnTo>
                    <a:lnTo>
                      <a:pt x="63" y="82"/>
                    </a:lnTo>
                    <a:lnTo>
                      <a:pt x="78" y="77"/>
                    </a:lnTo>
                    <a:lnTo>
                      <a:pt x="88" y="69"/>
                    </a:lnTo>
                    <a:lnTo>
                      <a:pt x="92" y="62"/>
                    </a:lnTo>
                    <a:lnTo>
                      <a:pt x="85" y="58"/>
                    </a:lnTo>
                    <a:lnTo>
                      <a:pt x="81" y="52"/>
                    </a:lnTo>
                    <a:lnTo>
                      <a:pt x="79" y="45"/>
                    </a:lnTo>
                    <a:lnTo>
                      <a:pt x="72" y="43"/>
                    </a:lnTo>
                    <a:lnTo>
                      <a:pt x="72" y="35"/>
                    </a:lnTo>
                    <a:lnTo>
                      <a:pt x="65" y="26"/>
                    </a:lnTo>
                    <a:lnTo>
                      <a:pt x="47" y="16"/>
                    </a:lnTo>
                    <a:lnTo>
                      <a:pt x="33" y="10"/>
                    </a:lnTo>
                    <a:lnTo>
                      <a:pt x="23" y="3"/>
                    </a:lnTo>
                    <a:lnTo>
                      <a:pt x="14" y="0"/>
                    </a:lnTo>
                    <a:lnTo>
                      <a:pt x="17" y="22"/>
                    </a:lnTo>
                    <a:lnTo>
                      <a:pt x="0" y="4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7" name="Freeform 70"/>
              <p:cNvSpPr>
                <a:spLocks/>
              </p:cNvSpPr>
              <p:nvPr/>
            </p:nvSpPr>
            <p:spPr bwMode="auto">
              <a:xfrm>
                <a:off x="4681" y="5500"/>
                <a:ext cx="123" cy="94"/>
              </a:xfrm>
              <a:custGeom>
                <a:avLst/>
                <a:gdLst>
                  <a:gd name="T0" fmla="*/ 0 w 50"/>
                  <a:gd name="T1" fmla="*/ 79 h 38"/>
                  <a:gd name="T2" fmla="*/ 5 w 50"/>
                  <a:gd name="T3" fmla="*/ 30 h 38"/>
                  <a:gd name="T4" fmla="*/ 37 w 50"/>
                  <a:gd name="T5" fmla="*/ 0 h 38"/>
                  <a:gd name="T6" fmla="*/ 103 w 50"/>
                  <a:gd name="T7" fmla="*/ 74 h 38"/>
                  <a:gd name="T8" fmla="*/ 162 w 50"/>
                  <a:gd name="T9" fmla="*/ 49 h 38"/>
                  <a:gd name="T10" fmla="*/ 199 w 50"/>
                  <a:gd name="T11" fmla="*/ 54 h 38"/>
                  <a:gd name="T12" fmla="*/ 253 w 50"/>
                  <a:gd name="T13" fmla="*/ 111 h 38"/>
                  <a:gd name="T14" fmla="*/ 298 w 50"/>
                  <a:gd name="T15" fmla="*/ 129 h 38"/>
                  <a:gd name="T16" fmla="*/ 303 w 50"/>
                  <a:gd name="T17" fmla="*/ 171 h 38"/>
                  <a:gd name="T18" fmla="*/ 241 w 50"/>
                  <a:gd name="T19" fmla="*/ 215 h 38"/>
                  <a:gd name="T20" fmla="*/ 212 w 50"/>
                  <a:gd name="T21" fmla="*/ 215 h 38"/>
                  <a:gd name="T22" fmla="*/ 162 w 50"/>
                  <a:gd name="T23" fmla="*/ 233 h 38"/>
                  <a:gd name="T24" fmla="*/ 121 w 50"/>
                  <a:gd name="T25" fmla="*/ 233 h 38"/>
                  <a:gd name="T26" fmla="*/ 103 w 50"/>
                  <a:gd name="T27" fmla="*/ 153 h 38"/>
                  <a:gd name="T28" fmla="*/ 0 w 50"/>
                  <a:gd name="T29" fmla="*/ 79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38"/>
                  <a:gd name="T47" fmla="*/ 50 w 50"/>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38">
                    <a:moveTo>
                      <a:pt x="0" y="13"/>
                    </a:moveTo>
                    <a:lnTo>
                      <a:pt x="1" y="5"/>
                    </a:lnTo>
                    <a:lnTo>
                      <a:pt x="6" y="0"/>
                    </a:lnTo>
                    <a:lnTo>
                      <a:pt x="17" y="12"/>
                    </a:lnTo>
                    <a:lnTo>
                      <a:pt x="27" y="8"/>
                    </a:lnTo>
                    <a:lnTo>
                      <a:pt x="33" y="9"/>
                    </a:lnTo>
                    <a:lnTo>
                      <a:pt x="42" y="18"/>
                    </a:lnTo>
                    <a:lnTo>
                      <a:pt x="49" y="21"/>
                    </a:lnTo>
                    <a:lnTo>
                      <a:pt x="50" y="28"/>
                    </a:lnTo>
                    <a:lnTo>
                      <a:pt x="40" y="35"/>
                    </a:lnTo>
                    <a:lnTo>
                      <a:pt x="35" y="35"/>
                    </a:lnTo>
                    <a:lnTo>
                      <a:pt x="27" y="38"/>
                    </a:lnTo>
                    <a:lnTo>
                      <a:pt x="20" y="38"/>
                    </a:lnTo>
                    <a:lnTo>
                      <a:pt x="17" y="25"/>
                    </a:lnTo>
                    <a:lnTo>
                      <a:pt x="0" y="13"/>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8" name="Freeform 71"/>
              <p:cNvSpPr>
                <a:spLocks/>
              </p:cNvSpPr>
              <p:nvPr/>
            </p:nvSpPr>
            <p:spPr bwMode="auto">
              <a:xfrm>
                <a:off x="4401" y="5363"/>
                <a:ext cx="106" cy="88"/>
              </a:xfrm>
              <a:custGeom>
                <a:avLst/>
                <a:gdLst>
                  <a:gd name="T0" fmla="*/ 0 w 43"/>
                  <a:gd name="T1" fmla="*/ 54 h 36"/>
                  <a:gd name="T2" fmla="*/ 62 w 43"/>
                  <a:gd name="T3" fmla="*/ 191 h 36"/>
                  <a:gd name="T4" fmla="*/ 158 w 43"/>
                  <a:gd name="T5" fmla="*/ 191 h 36"/>
                  <a:gd name="T6" fmla="*/ 187 w 43"/>
                  <a:gd name="T7" fmla="*/ 210 h 36"/>
                  <a:gd name="T8" fmla="*/ 224 w 43"/>
                  <a:gd name="T9" fmla="*/ 210 h 36"/>
                  <a:gd name="T10" fmla="*/ 244 w 43"/>
                  <a:gd name="T11" fmla="*/ 215 h 36"/>
                  <a:gd name="T12" fmla="*/ 261 w 43"/>
                  <a:gd name="T13" fmla="*/ 178 h 36"/>
                  <a:gd name="T14" fmla="*/ 244 w 43"/>
                  <a:gd name="T15" fmla="*/ 156 h 36"/>
                  <a:gd name="T16" fmla="*/ 219 w 43"/>
                  <a:gd name="T17" fmla="*/ 120 h 36"/>
                  <a:gd name="T18" fmla="*/ 182 w 43"/>
                  <a:gd name="T19" fmla="*/ 95 h 36"/>
                  <a:gd name="T20" fmla="*/ 187 w 43"/>
                  <a:gd name="T21" fmla="*/ 78 h 36"/>
                  <a:gd name="T22" fmla="*/ 145 w 43"/>
                  <a:gd name="T23" fmla="*/ 12 h 36"/>
                  <a:gd name="T24" fmla="*/ 108 w 43"/>
                  <a:gd name="T25" fmla="*/ 0 h 36"/>
                  <a:gd name="T26" fmla="*/ 49 w 43"/>
                  <a:gd name="T27" fmla="*/ 54 h 36"/>
                  <a:gd name="T28" fmla="*/ 0 w 43"/>
                  <a:gd name="T29" fmla="*/ 54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36"/>
                  <a:gd name="T47" fmla="*/ 43 w 43"/>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36">
                    <a:moveTo>
                      <a:pt x="0" y="9"/>
                    </a:moveTo>
                    <a:lnTo>
                      <a:pt x="10" y="32"/>
                    </a:lnTo>
                    <a:lnTo>
                      <a:pt x="26" y="32"/>
                    </a:lnTo>
                    <a:lnTo>
                      <a:pt x="31" y="35"/>
                    </a:lnTo>
                    <a:lnTo>
                      <a:pt x="37" y="35"/>
                    </a:lnTo>
                    <a:lnTo>
                      <a:pt x="40" y="36"/>
                    </a:lnTo>
                    <a:lnTo>
                      <a:pt x="43" y="30"/>
                    </a:lnTo>
                    <a:lnTo>
                      <a:pt x="40" y="26"/>
                    </a:lnTo>
                    <a:lnTo>
                      <a:pt x="36" y="20"/>
                    </a:lnTo>
                    <a:lnTo>
                      <a:pt x="30" y="16"/>
                    </a:lnTo>
                    <a:lnTo>
                      <a:pt x="31" y="13"/>
                    </a:lnTo>
                    <a:lnTo>
                      <a:pt x="24" y="2"/>
                    </a:lnTo>
                    <a:lnTo>
                      <a:pt x="18" y="0"/>
                    </a:lnTo>
                    <a:lnTo>
                      <a:pt x="8" y="9"/>
                    </a:lnTo>
                    <a:lnTo>
                      <a:pt x="0" y="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59" name="Freeform 72"/>
              <p:cNvSpPr>
                <a:spLocks/>
              </p:cNvSpPr>
              <p:nvPr/>
            </p:nvSpPr>
            <p:spPr bwMode="auto">
              <a:xfrm>
                <a:off x="4133" y="5244"/>
                <a:ext cx="88" cy="69"/>
              </a:xfrm>
              <a:custGeom>
                <a:avLst/>
                <a:gdLst>
                  <a:gd name="T0" fmla="*/ 0 w 36"/>
                  <a:gd name="T1" fmla="*/ 74 h 28"/>
                  <a:gd name="T2" fmla="*/ 37 w 36"/>
                  <a:gd name="T3" fmla="*/ 128 h 28"/>
                  <a:gd name="T4" fmla="*/ 78 w 36"/>
                  <a:gd name="T5" fmla="*/ 158 h 28"/>
                  <a:gd name="T6" fmla="*/ 132 w 36"/>
                  <a:gd name="T7" fmla="*/ 170 h 28"/>
                  <a:gd name="T8" fmla="*/ 166 w 36"/>
                  <a:gd name="T9" fmla="*/ 158 h 28"/>
                  <a:gd name="T10" fmla="*/ 191 w 36"/>
                  <a:gd name="T11" fmla="*/ 116 h 28"/>
                  <a:gd name="T12" fmla="*/ 215 w 36"/>
                  <a:gd name="T13" fmla="*/ 49 h 28"/>
                  <a:gd name="T14" fmla="*/ 191 w 36"/>
                  <a:gd name="T15" fmla="*/ 0 h 28"/>
                  <a:gd name="T16" fmla="*/ 132 w 36"/>
                  <a:gd name="T17" fmla="*/ 0 h 28"/>
                  <a:gd name="T18" fmla="*/ 71 w 36"/>
                  <a:gd name="T19" fmla="*/ 12 h 28"/>
                  <a:gd name="T20" fmla="*/ 0 w 36"/>
                  <a:gd name="T21" fmla="*/ 74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8"/>
                  <a:gd name="T35" fmla="*/ 36 w 3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8">
                    <a:moveTo>
                      <a:pt x="0" y="12"/>
                    </a:moveTo>
                    <a:lnTo>
                      <a:pt x="6" y="21"/>
                    </a:lnTo>
                    <a:lnTo>
                      <a:pt x="13" y="26"/>
                    </a:lnTo>
                    <a:lnTo>
                      <a:pt x="22" y="28"/>
                    </a:lnTo>
                    <a:lnTo>
                      <a:pt x="28" y="26"/>
                    </a:lnTo>
                    <a:lnTo>
                      <a:pt x="32" y="19"/>
                    </a:lnTo>
                    <a:lnTo>
                      <a:pt x="36" y="8"/>
                    </a:lnTo>
                    <a:lnTo>
                      <a:pt x="32" y="0"/>
                    </a:lnTo>
                    <a:lnTo>
                      <a:pt x="22" y="0"/>
                    </a:lnTo>
                    <a:lnTo>
                      <a:pt x="12" y="2"/>
                    </a:lnTo>
                    <a:lnTo>
                      <a:pt x="0" y="12"/>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0" name="Freeform 73"/>
              <p:cNvSpPr>
                <a:spLocks/>
              </p:cNvSpPr>
              <p:nvPr/>
            </p:nvSpPr>
            <p:spPr bwMode="auto">
              <a:xfrm>
                <a:off x="4571" y="5463"/>
                <a:ext cx="105" cy="35"/>
              </a:xfrm>
              <a:custGeom>
                <a:avLst/>
                <a:gdLst>
                  <a:gd name="T0" fmla="*/ 132 w 43"/>
                  <a:gd name="T1" fmla="*/ 13 h 14"/>
                  <a:gd name="T2" fmla="*/ 154 w 43"/>
                  <a:gd name="T3" fmla="*/ 13 h 14"/>
                  <a:gd name="T4" fmla="*/ 161 w 43"/>
                  <a:gd name="T5" fmla="*/ 25 h 14"/>
                  <a:gd name="T6" fmla="*/ 173 w 43"/>
                  <a:gd name="T7" fmla="*/ 25 h 14"/>
                  <a:gd name="T8" fmla="*/ 256 w 43"/>
                  <a:gd name="T9" fmla="*/ 33 h 14"/>
                  <a:gd name="T10" fmla="*/ 208 w 43"/>
                  <a:gd name="T11" fmla="*/ 88 h 14"/>
                  <a:gd name="T12" fmla="*/ 190 w 43"/>
                  <a:gd name="T13" fmla="*/ 88 h 14"/>
                  <a:gd name="T14" fmla="*/ 95 w 43"/>
                  <a:gd name="T15" fmla="*/ 63 h 14"/>
                  <a:gd name="T16" fmla="*/ 0 w 43"/>
                  <a:gd name="T17" fmla="*/ 63 h 14"/>
                  <a:gd name="T18" fmla="*/ 17 w 43"/>
                  <a:gd name="T19" fmla="*/ 0 h 14"/>
                  <a:gd name="T20" fmla="*/ 132 w 43"/>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4"/>
                  <a:gd name="T35" fmla="*/ 43 w 4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4">
                    <a:moveTo>
                      <a:pt x="22" y="2"/>
                    </a:moveTo>
                    <a:lnTo>
                      <a:pt x="26" y="2"/>
                    </a:lnTo>
                    <a:lnTo>
                      <a:pt x="27" y="4"/>
                    </a:lnTo>
                    <a:lnTo>
                      <a:pt x="29" y="4"/>
                    </a:lnTo>
                    <a:lnTo>
                      <a:pt x="43" y="5"/>
                    </a:lnTo>
                    <a:lnTo>
                      <a:pt x="35" y="14"/>
                    </a:lnTo>
                    <a:lnTo>
                      <a:pt x="32" y="14"/>
                    </a:lnTo>
                    <a:lnTo>
                      <a:pt x="16" y="10"/>
                    </a:lnTo>
                    <a:lnTo>
                      <a:pt x="0" y="10"/>
                    </a:lnTo>
                    <a:lnTo>
                      <a:pt x="3" y="0"/>
                    </a:lnTo>
                    <a:lnTo>
                      <a:pt x="22" y="2"/>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1" name="Freeform 74"/>
              <p:cNvSpPr>
                <a:spLocks/>
              </p:cNvSpPr>
              <p:nvPr/>
            </p:nvSpPr>
            <p:spPr bwMode="auto">
              <a:xfrm>
                <a:off x="4617" y="5522"/>
                <a:ext cx="42" cy="37"/>
              </a:xfrm>
              <a:custGeom>
                <a:avLst/>
                <a:gdLst>
                  <a:gd name="T0" fmla="*/ 0 w 17"/>
                  <a:gd name="T1" fmla="*/ 0 h 15"/>
                  <a:gd name="T2" fmla="*/ 17 w 17"/>
                  <a:gd name="T3" fmla="*/ 62 h 15"/>
                  <a:gd name="T4" fmla="*/ 67 w 17"/>
                  <a:gd name="T5" fmla="*/ 91 h 15"/>
                  <a:gd name="T6" fmla="*/ 104 w 17"/>
                  <a:gd name="T7" fmla="*/ 62 h 15"/>
                  <a:gd name="T8" fmla="*/ 0 w 17"/>
                  <a:gd name="T9" fmla="*/ 0 h 15"/>
                  <a:gd name="T10" fmla="*/ 0 60000 65536"/>
                  <a:gd name="T11" fmla="*/ 0 60000 65536"/>
                  <a:gd name="T12" fmla="*/ 0 60000 65536"/>
                  <a:gd name="T13" fmla="*/ 0 60000 65536"/>
                  <a:gd name="T14" fmla="*/ 0 60000 65536"/>
                  <a:gd name="T15" fmla="*/ 0 w 17"/>
                  <a:gd name="T16" fmla="*/ 0 h 15"/>
                  <a:gd name="T17" fmla="*/ 17 w 17"/>
                  <a:gd name="T18" fmla="*/ 15 h 15"/>
                </a:gdLst>
                <a:ahLst/>
                <a:cxnLst>
                  <a:cxn ang="T10">
                    <a:pos x="T0" y="T1"/>
                  </a:cxn>
                  <a:cxn ang="T11">
                    <a:pos x="T2" y="T3"/>
                  </a:cxn>
                  <a:cxn ang="T12">
                    <a:pos x="T4" y="T5"/>
                  </a:cxn>
                  <a:cxn ang="T13">
                    <a:pos x="T6" y="T7"/>
                  </a:cxn>
                  <a:cxn ang="T14">
                    <a:pos x="T8" y="T9"/>
                  </a:cxn>
                </a:cxnLst>
                <a:rect l="T15" t="T16" r="T17" b="T18"/>
                <a:pathLst>
                  <a:path w="17" h="15">
                    <a:moveTo>
                      <a:pt x="0" y="0"/>
                    </a:moveTo>
                    <a:lnTo>
                      <a:pt x="3" y="10"/>
                    </a:lnTo>
                    <a:lnTo>
                      <a:pt x="11" y="15"/>
                    </a:lnTo>
                    <a:lnTo>
                      <a:pt x="17" y="10"/>
                    </a:lnTo>
                    <a:lnTo>
                      <a:pt x="0" y="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2" name="Freeform 75"/>
              <p:cNvSpPr>
                <a:spLocks/>
              </p:cNvSpPr>
              <p:nvPr/>
            </p:nvSpPr>
            <p:spPr bwMode="auto">
              <a:xfrm>
                <a:off x="4051" y="5284"/>
                <a:ext cx="25" cy="44"/>
              </a:xfrm>
              <a:custGeom>
                <a:avLst/>
                <a:gdLst>
                  <a:gd name="T0" fmla="*/ 0 w 10"/>
                  <a:gd name="T1" fmla="*/ 59 h 18"/>
                  <a:gd name="T2" fmla="*/ 62 w 10"/>
                  <a:gd name="T3" fmla="*/ 0 h 18"/>
                  <a:gd name="T4" fmla="*/ 62 w 10"/>
                  <a:gd name="T5" fmla="*/ 54 h 18"/>
                  <a:gd name="T6" fmla="*/ 7 w 10"/>
                  <a:gd name="T7" fmla="*/ 108 h 18"/>
                  <a:gd name="T8" fmla="*/ 0 w 10"/>
                  <a:gd name="T9" fmla="*/ 59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0" y="10"/>
                    </a:moveTo>
                    <a:lnTo>
                      <a:pt x="10" y="0"/>
                    </a:lnTo>
                    <a:lnTo>
                      <a:pt x="10" y="9"/>
                    </a:lnTo>
                    <a:lnTo>
                      <a:pt x="1" y="18"/>
                    </a:lnTo>
                    <a:lnTo>
                      <a:pt x="0" y="1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sp>
          <p:nvSpPr>
            <p:cNvPr id="63" name="GA"/>
            <p:cNvSpPr>
              <a:spLocks/>
            </p:cNvSpPr>
            <p:nvPr/>
          </p:nvSpPr>
          <p:spPr bwMode="auto">
            <a:xfrm>
              <a:off x="5894851" y="3394253"/>
              <a:ext cx="542073" cy="567017"/>
            </a:xfrm>
            <a:custGeom>
              <a:avLst/>
              <a:gdLst>
                <a:gd name="T0" fmla="*/ 2147483647 w 353"/>
                <a:gd name="T1" fmla="*/ 2147483647 h 367"/>
                <a:gd name="T2" fmla="*/ 2147483647 w 353"/>
                <a:gd name="T3" fmla="*/ 2147483647 h 367"/>
                <a:gd name="T4" fmla="*/ 2147483647 w 353"/>
                <a:gd name="T5" fmla="*/ 2147483647 h 367"/>
                <a:gd name="T6" fmla="*/ 2147483647 w 353"/>
                <a:gd name="T7" fmla="*/ 2147483647 h 367"/>
                <a:gd name="T8" fmla="*/ 2147483647 w 353"/>
                <a:gd name="T9" fmla="*/ 0 h 367"/>
                <a:gd name="T10" fmla="*/ 2147483647 w 353"/>
                <a:gd name="T11" fmla="*/ 2147483647 h 367"/>
                <a:gd name="T12" fmla="*/ 2147483647 w 353"/>
                <a:gd name="T13" fmla="*/ 2147483647 h 367"/>
                <a:gd name="T14" fmla="*/ 2147483647 w 353"/>
                <a:gd name="T15" fmla="*/ 2147483647 h 367"/>
                <a:gd name="T16" fmla="*/ 2147483647 w 353"/>
                <a:gd name="T17" fmla="*/ 2147483647 h 367"/>
                <a:gd name="T18" fmla="*/ 2147483647 w 353"/>
                <a:gd name="T19" fmla="*/ 2147483647 h 367"/>
                <a:gd name="T20" fmla="*/ 2147483647 w 353"/>
                <a:gd name="T21" fmla="*/ 2147483647 h 367"/>
                <a:gd name="T22" fmla="*/ 2147483647 w 353"/>
                <a:gd name="T23" fmla="*/ 2147483647 h 367"/>
                <a:gd name="T24" fmla="*/ 2147483647 w 353"/>
                <a:gd name="T25" fmla="*/ 2147483647 h 367"/>
                <a:gd name="T26" fmla="*/ 2147483647 w 353"/>
                <a:gd name="T27" fmla="*/ 2147483647 h 367"/>
                <a:gd name="T28" fmla="*/ 2147483647 w 353"/>
                <a:gd name="T29" fmla="*/ 2147483647 h 367"/>
                <a:gd name="T30" fmla="*/ 2147483647 w 353"/>
                <a:gd name="T31" fmla="*/ 2147483647 h 367"/>
                <a:gd name="T32" fmla="*/ 2147483647 w 353"/>
                <a:gd name="T33" fmla="*/ 2147483647 h 367"/>
                <a:gd name="T34" fmla="*/ 2147483647 w 353"/>
                <a:gd name="T35" fmla="*/ 2147483647 h 367"/>
                <a:gd name="T36" fmla="*/ 2147483647 w 353"/>
                <a:gd name="T37" fmla="*/ 2147483647 h 367"/>
                <a:gd name="T38" fmla="*/ 2147483647 w 353"/>
                <a:gd name="T39" fmla="*/ 2147483647 h 367"/>
                <a:gd name="T40" fmla="*/ 2147483647 w 353"/>
                <a:gd name="T41" fmla="*/ 2147483647 h 367"/>
                <a:gd name="T42" fmla="*/ 2147483647 w 353"/>
                <a:gd name="T43" fmla="*/ 2147483647 h 367"/>
                <a:gd name="T44" fmla="*/ 2147483647 w 353"/>
                <a:gd name="T45" fmla="*/ 2147483647 h 367"/>
                <a:gd name="T46" fmla="*/ 2147483647 w 353"/>
                <a:gd name="T47" fmla="*/ 2147483647 h 367"/>
                <a:gd name="T48" fmla="*/ 2147483647 w 353"/>
                <a:gd name="T49" fmla="*/ 2147483647 h 367"/>
                <a:gd name="T50" fmla="*/ 2147483647 w 353"/>
                <a:gd name="T51" fmla="*/ 2147483647 h 367"/>
                <a:gd name="T52" fmla="*/ 2147483647 w 353"/>
                <a:gd name="T53" fmla="*/ 2147483647 h 367"/>
                <a:gd name="T54" fmla="*/ 2147483647 w 353"/>
                <a:gd name="T55" fmla="*/ 2147483647 h 367"/>
                <a:gd name="T56" fmla="*/ 2147483647 w 353"/>
                <a:gd name="T57" fmla="*/ 2147483647 h 367"/>
                <a:gd name="T58" fmla="*/ 2147483647 w 353"/>
                <a:gd name="T59" fmla="*/ 2147483647 h 367"/>
                <a:gd name="T60" fmla="*/ 2147483647 w 353"/>
                <a:gd name="T61" fmla="*/ 2147483647 h 367"/>
                <a:gd name="T62" fmla="*/ 2147483647 w 353"/>
                <a:gd name="T63" fmla="*/ 2147483647 h 367"/>
                <a:gd name="T64" fmla="*/ 2147483647 w 353"/>
                <a:gd name="T65" fmla="*/ 2147483647 h 367"/>
                <a:gd name="T66" fmla="*/ 2147483647 w 353"/>
                <a:gd name="T67" fmla="*/ 2147483647 h 367"/>
                <a:gd name="T68" fmla="*/ 2147483647 w 353"/>
                <a:gd name="T69" fmla="*/ 2147483647 h 367"/>
                <a:gd name="T70" fmla="*/ 2147483647 w 353"/>
                <a:gd name="T71" fmla="*/ 2147483647 h 367"/>
                <a:gd name="T72" fmla="*/ 2147483647 w 353"/>
                <a:gd name="T73" fmla="*/ 2147483647 h 367"/>
                <a:gd name="T74" fmla="*/ 2147483647 w 353"/>
                <a:gd name="T75" fmla="*/ 2147483647 h 367"/>
                <a:gd name="T76" fmla="*/ 2147483647 w 353"/>
                <a:gd name="T77" fmla="*/ 2147483647 h 367"/>
                <a:gd name="T78" fmla="*/ 2147483647 w 353"/>
                <a:gd name="T79" fmla="*/ 2147483647 h 367"/>
                <a:gd name="T80" fmla="*/ 2147483647 w 353"/>
                <a:gd name="T81" fmla="*/ 2147483647 h 367"/>
                <a:gd name="T82" fmla="*/ 2147483647 w 353"/>
                <a:gd name="T83" fmla="*/ 2147483647 h 367"/>
                <a:gd name="T84" fmla="*/ 2147483647 w 353"/>
                <a:gd name="T85" fmla="*/ 2147483647 h 367"/>
                <a:gd name="T86" fmla="*/ 2147483647 w 353"/>
                <a:gd name="T87" fmla="*/ 2147483647 h 367"/>
                <a:gd name="T88" fmla="*/ 2147483647 w 353"/>
                <a:gd name="T89" fmla="*/ 2147483647 h 367"/>
                <a:gd name="T90" fmla="*/ 2147483647 w 353"/>
                <a:gd name="T91" fmla="*/ 2147483647 h 367"/>
                <a:gd name="T92" fmla="*/ 2147483647 w 353"/>
                <a:gd name="T93" fmla="*/ 2147483647 h 367"/>
                <a:gd name="T94" fmla="*/ 2147483647 w 353"/>
                <a:gd name="T95" fmla="*/ 2147483647 h 367"/>
                <a:gd name="T96" fmla="*/ 2147483647 w 353"/>
                <a:gd name="T97" fmla="*/ 2147483647 h 367"/>
                <a:gd name="T98" fmla="*/ 2147483647 w 353"/>
                <a:gd name="T99" fmla="*/ 2147483647 h 367"/>
                <a:gd name="T100" fmla="*/ 2147483647 w 353"/>
                <a:gd name="T101" fmla="*/ 2147483647 h 367"/>
                <a:gd name="T102" fmla="*/ 2147483647 w 353"/>
                <a:gd name="T103" fmla="*/ 2147483647 h 367"/>
                <a:gd name="T104" fmla="*/ 2147483647 w 353"/>
                <a:gd name="T105" fmla="*/ 2147483647 h 367"/>
                <a:gd name="T106" fmla="*/ 2147483647 w 353"/>
                <a:gd name="T107" fmla="*/ 2147483647 h 3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367"/>
                <a:gd name="T164" fmla="*/ 353 w 353"/>
                <a:gd name="T165" fmla="*/ 367 h 3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367">
                  <a:moveTo>
                    <a:pt x="52" y="16"/>
                  </a:moveTo>
                  <a:lnTo>
                    <a:pt x="53" y="16"/>
                  </a:lnTo>
                  <a:lnTo>
                    <a:pt x="55" y="16"/>
                  </a:lnTo>
                  <a:lnTo>
                    <a:pt x="58" y="15"/>
                  </a:lnTo>
                  <a:lnTo>
                    <a:pt x="64" y="15"/>
                  </a:lnTo>
                  <a:lnTo>
                    <a:pt x="72" y="13"/>
                  </a:lnTo>
                  <a:lnTo>
                    <a:pt x="79" y="12"/>
                  </a:lnTo>
                  <a:lnTo>
                    <a:pt x="84" y="12"/>
                  </a:lnTo>
                  <a:lnTo>
                    <a:pt x="88" y="12"/>
                  </a:lnTo>
                  <a:lnTo>
                    <a:pt x="95" y="10"/>
                  </a:lnTo>
                  <a:lnTo>
                    <a:pt x="97" y="10"/>
                  </a:lnTo>
                  <a:lnTo>
                    <a:pt x="104" y="9"/>
                  </a:lnTo>
                  <a:lnTo>
                    <a:pt x="108" y="9"/>
                  </a:lnTo>
                  <a:lnTo>
                    <a:pt x="130" y="6"/>
                  </a:lnTo>
                  <a:lnTo>
                    <a:pt x="129" y="5"/>
                  </a:lnTo>
                  <a:lnTo>
                    <a:pt x="134" y="5"/>
                  </a:lnTo>
                  <a:lnTo>
                    <a:pt x="137" y="5"/>
                  </a:lnTo>
                  <a:lnTo>
                    <a:pt x="139" y="3"/>
                  </a:lnTo>
                  <a:lnTo>
                    <a:pt x="149" y="2"/>
                  </a:lnTo>
                  <a:lnTo>
                    <a:pt x="159" y="0"/>
                  </a:lnTo>
                  <a:lnTo>
                    <a:pt x="163" y="0"/>
                  </a:lnTo>
                  <a:lnTo>
                    <a:pt x="162" y="5"/>
                  </a:lnTo>
                  <a:lnTo>
                    <a:pt x="155" y="13"/>
                  </a:lnTo>
                  <a:lnTo>
                    <a:pt x="150" y="25"/>
                  </a:lnTo>
                  <a:lnTo>
                    <a:pt x="152" y="28"/>
                  </a:lnTo>
                  <a:lnTo>
                    <a:pt x="159" y="32"/>
                  </a:lnTo>
                  <a:lnTo>
                    <a:pt x="168" y="36"/>
                  </a:lnTo>
                  <a:lnTo>
                    <a:pt x="169" y="38"/>
                  </a:lnTo>
                  <a:lnTo>
                    <a:pt x="172" y="41"/>
                  </a:lnTo>
                  <a:lnTo>
                    <a:pt x="173" y="41"/>
                  </a:lnTo>
                  <a:lnTo>
                    <a:pt x="176" y="42"/>
                  </a:lnTo>
                  <a:lnTo>
                    <a:pt x="176" y="41"/>
                  </a:lnTo>
                  <a:lnTo>
                    <a:pt x="185" y="41"/>
                  </a:lnTo>
                  <a:lnTo>
                    <a:pt x="188" y="48"/>
                  </a:lnTo>
                  <a:lnTo>
                    <a:pt x="194" y="55"/>
                  </a:lnTo>
                  <a:lnTo>
                    <a:pt x="195" y="55"/>
                  </a:lnTo>
                  <a:lnTo>
                    <a:pt x="197" y="58"/>
                  </a:lnTo>
                  <a:lnTo>
                    <a:pt x="197" y="61"/>
                  </a:lnTo>
                  <a:lnTo>
                    <a:pt x="202" y="67"/>
                  </a:lnTo>
                  <a:lnTo>
                    <a:pt x="207" y="73"/>
                  </a:lnTo>
                  <a:lnTo>
                    <a:pt x="208" y="75"/>
                  </a:lnTo>
                  <a:lnTo>
                    <a:pt x="210" y="75"/>
                  </a:lnTo>
                  <a:lnTo>
                    <a:pt x="210" y="77"/>
                  </a:lnTo>
                  <a:lnTo>
                    <a:pt x="211" y="80"/>
                  </a:lnTo>
                  <a:lnTo>
                    <a:pt x="225" y="87"/>
                  </a:lnTo>
                  <a:lnTo>
                    <a:pt x="234" y="93"/>
                  </a:lnTo>
                  <a:lnTo>
                    <a:pt x="237" y="99"/>
                  </a:lnTo>
                  <a:lnTo>
                    <a:pt x="240" y="103"/>
                  </a:lnTo>
                  <a:lnTo>
                    <a:pt x="246" y="106"/>
                  </a:lnTo>
                  <a:lnTo>
                    <a:pt x="246" y="104"/>
                  </a:lnTo>
                  <a:lnTo>
                    <a:pt x="251" y="107"/>
                  </a:lnTo>
                  <a:lnTo>
                    <a:pt x="253" y="109"/>
                  </a:lnTo>
                  <a:lnTo>
                    <a:pt x="262" y="120"/>
                  </a:lnTo>
                  <a:lnTo>
                    <a:pt x="266" y="125"/>
                  </a:lnTo>
                  <a:lnTo>
                    <a:pt x="267" y="130"/>
                  </a:lnTo>
                  <a:lnTo>
                    <a:pt x="275" y="133"/>
                  </a:lnTo>
                  <a:lnTo>
                    <a:pt x="276" y="138"/>
                  </a:lnTo>
                  <a:lnTo>
                    <a:pt x="279" y="139"/>
                  </a:lnTo>
                  <a:lnTo>
                    <a:pt x="286" y="141"/>
                  </a:lnTo>
                  <a:lnTo>
                    <a:pt x="290" y="143"/>
                  </a:lnTo>
                  <a:lnTo>
                    <a:pt x="295" y="146"/>
                  </a:lnTo>
                  <a:lnTo>
                    <a:pt x="295" y="152"/>
                  </a:lnTo>
                  <a:lnTo>
                    <a:pt x="305" y="167"/>
                  </a:lnTo>
                  <a:lnTo>
                    <a:pt x="305" y="177"/>
                  </a:lnTo>
                  <a:lnTo>
                    <a:pt x="308" y="178"/>
                  </a:lnTo>
                  <a:lnTo>
                    <a:pt x="315" y="181"/>
                  </a:lnTo>
                  <a:lnTo>
                    <a:pt x="329" y="198"/>
                  </a:lnTo>
                  <a:lnTo>
                    <a:pt x="328" y="204"/>
                  </a:lnTo>
                  <a:lnTo>
                    <a:pt x="329" y="206"/>
                  </a:lnTo>
                  <a:lnTo>
                    <a:pt x="332" y="214"/>
                  </a:lnTo>
                  <a:lnTo>
                    <a:pt x="341" y="214"/>
                  </a:lnTo>
                  <a:lnTo>
                    <a:pt x="348" y="217"/>
                  </a:lnTo>
                  <a:lnTo>
                    <a:pt x="351" y="217"/>
                  </a:lnTo>
                  <a:lnTo>
                    <a:pt x="353" y="221"/>
                  </a:lnTo>
                  <a:lnTo>
                    <a:pt x="344" y="234"/>
                  </a:lnTo>
                  <a:lnTo>
                    <a:pt x="340" y="233"/>
                  </a:lnTo>
                  <a:lnTo>
                    <a:pt x="341" y="237"/>
                  </a:lnTo>
                  <a:lnTo>
                    <a:pt x="337" y="246"/>
                  </a:lnTo>
                  <a:lnTo>
                    <a:pt x="335" y="246"/>
                  </a:lnTo>
                  <a:lnTo>
                    <a:pt x="334" y="246"/>
                  </a:lnTo>
                  <a:lnTo>
                    <a:pt x="332" y="247"/>
                  </a:lnTo>
                  <a:lnTo>
                    <a:pt x="337" y="249"/>
                  </a:lnTo>
                  <a:lnTo>
                    <a:pt x="338" y="255"/>
                  </a:lnTo>
                  <a:lnTo>
                    <a:pt x="337" y="260"/>
                  </a:lnTo>
                  <a:lnTo>
                    <a:pt x="334" y="260"/>
                  </a:lnTo>
                  <a:lnTo>
                    <a:pt x="331" y="262"/>
                  </a:lnTo>
                  <a:lnTo>
                    <a:pt x="331" y="263"/>
                  </a:lnTo>
                  <a:lnTo>
                    <a:pt x="337" y="263"/>
                  </a:lnTo>
                  <a:lnTo>
                    <a:pt x="332" y="276"/>
                  </a:lnTo>
                  <a:lnTo>
                    <a:pt x="331" y="276"/>
                  </a:lnTo>
                  <a:lnTo>
                    <a:pt x="332" y="284"/>
                  </a:lnTo>
                  <a:lnTo>
                    <a:pt x="334" y="285"/>
                  </a:lnTo>
                  <a:lnTo>
                    <a:pt x="328" y="297"/>
                  </a:lnTo>
                  <a:lnTo>
                    <a:pt x="324" y="299"/>
                  </a:lnTo>
                  <a:lnTo>
                    <a:pt x="327" y="299"/>
                  </a:lnTo>
                  <a:lnTo>
                    <a:pt x="325" y="308"/>
                  </a:lnTo>
                  <a:lnTo>
                    <a:pt x="324" y="310"/>
                  </a:lnTo>
                  <a:lnTo>
                    <a:pt x="328" y="311"/>
                  </a:lnTo>
                  <a:lnTo>
                    <a:pt x="328" y="333"/>
                  </a:lnTo>
                  <a:lnTo>
                    <a:pt x="309" y="333"/>
                  </a:lnTo>
                  <a:lnTo>
                    <a:pt x="298" y="330"/>
                  </a:lnTo>
                  <a:lnTo>
                    <a:pt x="296" y="328"/>
                  </a:lnTo>
                  <a:lnTo>
                    <a:pt x="288" y="336"/>
                  </a:lnTo>
                  <a:lnTo>
                    <a:pt x="292" y="356"/>
                  </a:lnTo>
                  <a:lnTo>
                    <a:pt x="292" y="367"/>
                  </a:lnTo>
                  <a:lnTo>
                    <a:pt x="282" y="367"/>
                  </a:lnTo>
                  <a:lnTo>
                    <a:pt x="279" y="359"/>
                  </a:lnTo>
                  <a:lnTo>
                    <a:pt x="277" y="353"/>
                  </a:lnTo>
                  <a:lnTo>
                    <a:pt x="276" y="353"/>
                  </a:lnTo>
                  <a:lnTo>
                    <a:pt x="267" y="353"/>
                  </a:lnTo>
                  <a:lnTo>
                    <a:pt x="263" y="354"/>
                  </a:lnTo>
                  <a:lnTo>
                    <a:pt x="260" y="354"/>
                  </a:lnTo>
                  <a:lnTo>
                    <a:pt x="259" y="354"/>
                  </a:lnTo>
                  <a:lnTo>
                    <a:pt x="251" y="354"/>
                  </a:lnTo>
                  <a:lnTo>
                    <a:pt x="246" y="356"/>
                  </a:lnTo>
                  <a:lnTo>
                    <a:pt x="244" y="356"/>
                  </a:lnTo>
                  <a:lnTo>
                    <a:pt x="240" y="356"/>
                  </a:lnTo>
                  <a:lnTo>
                    <a:pt x="231" y="356"/>
                  </a:lnTo>
                  <a:lnTo>
                    <a:pt x="214" y="357"/>
                  </a:lnTo>
                  <a:lnTo>
                    <a:pt x="210" y="359"/>
                  </a:lnTo>
                  <a:lnTo>
                    <a:pt x="205" y="359"/>
                  </a:lnTo>
                  <a:lnTo>
                    <a:pt x="202" y="359"/>
                  </a:lnTo>
                  <a:lnTo>
                    <a:pt x="199" y="359"/>
                  </a:lnTo>
                  <a:lnTo>
                    <a:pt x="198" y="359"/>
                  </a:lnTo>
                  <a:lnTo>
                    <a:pt x="197" y="359"/>
                  </a:lnTo>
                  <a:lnTo>
                    <a:pt x="188" y="360"/>
                  </a:lnTo>
                  <a:lnTo>
                    <a:pt x="181" y="360"/>
                  </a:lnTo>
                  <a:lnTo>
                    <a:pt x="178" y="360"/>
                  </a:lnTo>
                  <a:lnTo>
                    <a:pt x="176" y="360"/>
                  </a:lnTo>
                  <a:lnTo>
                    <a:pt x="172" y="362"/>
                  </a:lnTo>
                  <a:lnTo>
                    <a:pt x="162" y="362"/>
                  </a:lnTo>
                  <a:lnTo>
                    <a:pt x="158" y="362"/>
                  </a:lnTo>
                  <a:lnTo>
                    <a:pt x="153" y="363"/>
                  </a:lnTo>
                  <a:lnTo>
                    <a:pt x="152" y="363"/>
                  </a:lnTo>
                  <a:lnTo>
                    <a:pt x="150" y="363"/>
                  </a:lnTo>
                  <a:lnTo>
                    <a:pt x="147" y="363"/>
                  </a:lnTo>
                  <a:lnTo>
                    <a:pt x="140" y="363"/>
                  </a:lnTo>
                  <a:lnTo>
                    <a:pt x="136" y="364"/>
                  </a:lnTo>
                  <a:lnTo>
                    <a:pt x="134" y="364"/>
                  </a:lnTo>
                  <a:lnTo>
                    <a:pt x="132" y="364"/>
                  </a:lnTo>
                  <a:lnTo>
                    <a:pt x="127" y="364"/>
                  </a:lnTo>
                  <a:lnTo>
                    <a:pt x="120" y="364"/>
                  </a:lnTo>
                  <a:lnTo>
                    <a:pt x="108" y="366"/>
                  </a:lnTo>
                  <a:lnTo>
                    <a:pt x="94" y="367"/>
                  </a:lnTo>
                  <a:lnTo>
                    <a:pt x="92" y="366"/>
                  </a:lnTo>
                  <a:lnTo>
                    <a:pt x="81" y="347"/>
                  </a:lnTo>
                  <a:lnTo>
                    <a:pt x="81" y="344"/>
                  </a:lnTo>
                  <a:lnTo>
                    <a:pt x="78" y="338"/>
                  </a:lnTo>
                  <a:lnTo>
                    <a:pt x="77" y="336"/>
                  </a:lnTo>
                  <a:lnTo>
                    <a:pt x="71" y="325"/>
                  </a:lnTo>
                  <a:lnTo>
                    <a:pt x="72" y="320"/>
                  </a:lnTo>
                  <a:lnTo>
                    <a:pt x="71" y="315"/>
                  </a:lnTo>
                  <a:lnTo>
                    <a:pt x="72" y="304"/>
                  </a:lnTo>
                  <a:lnTo>
                    <a:pt x="72" y="302"/>
                  </a:lnTo>
                  <a:lnTo>
                    <a:pt x="69" y="294"/>
                  </a:lnTo>
                  <a:lnTo>
                    <a:pt x="65" y="289"/>
                  </a:lnTo>
                  <a:lnTo>
                    <a:pt x="65" y="284"/>
                  </a:lnTo>
                  <a:lnTo>
                    <a:pt x="64" y="282"/>
                  </a:lnTo>
                  <a:lnTo>
                    <a:pt x="64" y="275"/>
                  </a:lnTo>
                  <a:lnTo>
                    <a:pt x="64" y="273"/>
                  </a:lnTo>
                  <a:lnTo>
                    <a:pt x="66" y="265"/>
                  </a:lnTo>
                  <a:lnTo>
                    <a:pt x="66" y="263"/>
                  </a:lnTo>
                  <a:lnTo>
                    <a:pt x="66" y="259"/>
                  </a:lnTo>
                  <a:lnTo>
                    <a:pt x="65" y="253"/>
                  </a:lnTo>
                  <a:lnTo>
                    <a:pt x="69" y="247"/>
                  </a:lnTo>
                  <a:lnTo>
                    <a:pt x="74" y="243"/>
                  </a:lnTo>
                  <a:lnTo>
                    <a:pt x="74" y="242"/>
                  </a:lnTo>
                  <a:lnTo>
                    <a:pt x="66" y="237"/>
                  </a:lnTo>
                  <a:lnTo>
                    <a:pt x="68" y="232"/>
                  </a:lnTo>
                  <a:lnTo>
                    <a:pt x="65" y="221"/>
                  </a:lnTo>
                  <a:lnTo>
                    <a:pt x="59" y="214"/>
                  </a:lnTo>
                  <a:lnTo>
                    <a:pt x="58" y="211"/>
                  </a:lnTo>
                  <a:lnTo>
                    <a:pt x="55" y="203"/>
                  </a:lnTo>
                  <a:lnTo>
                    <a:pt x="53" y="203"/>
                  </a:lnTo>
                  <a:lnTo>
                    <a:pt x="53" y="200"/>
                  </a:lnTo>
                  <a:lnTo>
                    <a:pt x="49" y="193"/>
                  </a:lnTo>
                  <a:lnTo>
                    <a:pt x="46" y="187"/>
                  </a:lnTo>
                  <a:lnTo>
                    <a:pt x="46" y="184"/>
                  </a:lnTo>
                  <a:lnTo>
                    <a:pt x="43" y="174"/>
                  </a:lnTo>
                  <a:lnTo>
                    <a:pt x="43" y="172"/>
                  </a:lnTo>
                  <a:lnTo>
                    <a:pt x="40" y="165"/>
                  </a:lnTo>
                  <a:lnTo>
                    <a:pt x="38" y="152"/>
                  </a:lnTo>
                  <a:lnTo>
                    <a:pt x="36" y="148"/>
                  </a:lnTo>
                  <a:lnTo>
                    <a:pt x="35" y="143"/>
                  </a:lnTo>
                  <a:lnTo>
                    <a:pt x="35" y="142"/>
                  </a:lnTo>
                  <a:lnTo>
                    <a:pt x="32" y="133"/>
                  </a:lnTo>
                  <a:lnTo>
                    <a:pt x="30" y="130"/>
                  </a:lnTo>
                  <a:lnTo>
                    <a:pt x="26" y="114"/>
                  </a:lnTo>
                  <a:lnTo>
                    <a:pt x="26" y="113"/>
                  </a:lnTo>
                  <a:lnTo>
                    <a:pt x="25" y="110"/>
                  </a:lnTo>
                  <a:lnTo>
                    <a:pt x="23" y="106"/>
                  </a:lnTo>
                  <a:lnTo>
                    <a:pt x="23" y="103"/>
                  </a:lnTo>
                  <a:lnTo>
                    <a:pt x="22" y="100"/>
                  </a:lnTo>
                  <a:lnTo>
                    <a:pt x="20" y="96"/>
                  </a:lnTo>
                  <a:lnTo>
                    <a:pt x="19" y="90"/>
                  </a:lnTo>
                  <a:lnTo>
                    <a:pt x="17" y="84"/>
                  </a:lnTo>
                  <a:lnTo>
                    <a:pt x="16" y="80"/>
                  </a:lnTo>
                  <a:lnTo>
                    <a:pt x="13" y="70"/>
                  </a:lnTo>
                  <a:lnTo>
                    <a:pt x="12" y="65"/>
                  </a:lnTo>
                  <a:lnTo>
                    <a:pt x="10" y="61"/>
                  </a:lnTo>
                  <a:lnTo>
                    <a:pt x="9" y="55"/>
                  </a:lnTo>
                  <a:lnTo>
                    <a:pt x="7" y="52"/>
                  </a:lnTo>
                  <a:lnTo>
                    <a:pt x="4" y="42"/>
                  </a:lnTo>
                  <a:lnTo>
                    <a:pt x="3" y="36"/>
                  </a:lnTo>
                  <a:lnTo>
                    <a:pt x="1" y="34"/>
                  </a:lnTo>
                  <a:lnTo>
                    <a:pt x="1" y="32"/>
                  </a:lnTo>
                  <a:lnTo>
                    <a:pt x="0" y="23"/>
                  </a:lnTo>
                  <a:lnTo>
                    <a:pt x="6" y="22"/>
                  </a:lnTo>
                  <a:lnTo>
                    <a:pt x="7" y="22"/>
                  </a:lnTo>
                  <a:lnTo>
                    <a:pt x="14" y="22"/>
                  </a:lnTo>
                  <a:lnTo>
                    <a:pt x="16" y="22"/>
                  </a:lnTo>
                  <a:lnTo>
                    <a:pt x="19" y="21"/>
                  </a:lnTo>
                  <a:lnTo>
                    <a:pt x="22" y="21"/>
                  </a:lnTo>
                  <a:lnTo>
                    <a:pt x="23" y="21"/>
                  </a:lnTo>
                  <a:lnTo>
                    <a:pt x="40" y="18"/>
                  </a:lnTo>
                  <a:lnTo>
                    <a:pt x="45" y="18"/>
                  </a:lnTo>
                  <a:lnTo>
                    <a:pt x="49" y="16"/>
                  </a:lnTo>
                  <a:lnTo>
                    <a:pt x="52" y="16"/>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4" name="FL"/>
            <p:cNvSpPr>
              <a:spLocks/>
            </p:cNvSpPr>
            <p:nvPr/>
          </p:nvSpPr>
          <p:spPr bwMode="auto">
            <a:xfrm>
              <a:off x="5744068" y="3901056"/>
              <a:ext cx="900962" cy="718807"/>
            </a:xfrm>
            <a:custGeom>
              <a:avLst/>
              <a:gdLst>
                <a:gd name="T0" fmla="*/ 321 w 588"/>
                <a:gd name="T1" fmla="*/ 215 h 466"/>
                <a:gd name="T2" fmla="*/ 348 w 588"/>
                <a:gd name="T3" fmla="*/ 248 h 466"/>
                <a:gd name="T4" fmla="*/ 396 w 588"/>
                <a:gd name="T5" fmla="*/ 229 h 466"/>
                <a:gd name="T6" fmla="*/ 463 w 588"/>
                <a:gd name="T7" fmla="*/ 189 h 466"/>
                <a:gd name="T8" fmla="*/ 508 w 588"/>
                <a:gd name="T9" fmla="*/ 163 h 466"/>
                <a:gd name="T10" fmla="*/ 609 w 588"/>
                <a:gd name="T11" fmla="*/ 246 h 466"/>
                <a:gd name="T12" fmla="*/ 654 w 588"/>
                <a:gd name="T13" fmla="*/ 299 h 466"/>
                <a:gd name="T14" fmla="*/ 693 w 588"/>
                <a:gd name="T15" fmla="*/ 292 h 466"/>
                <a:gd name="T16" fmla="*/ 718 w 588"/>
                <a:gd name="T17" fmla="*/ 351 h 466"/>
                <a:gd name="T18" fmla="*/ 728 w 588"/>
                <a:gd name="T19" fmla="*/ 400 h 466"/>
                <a:gd name="T20" fmla="*/ 717 w 588"/>
                <a:gd name="T21" fmla="*/ 459 h 466"/>
                <a:gd name="T22" fmla="*/ 744 w 588"/>
                <a:gd name="T23" fmla="*/ 530 h 466"/>
                <a:gd name="T24" fmla="*/ 737 w 588"/>
                <a:gd name="T25" fmla="*/ 479 h 466"/>
                <a:gd name="T26" fmla="*/ 782 w 588"/>
                <a:gd name="T27" fmla="*/ 484 h 466"/>
                <a:gd name="T28" fmla="*/ 742 w 588"/>
                <a:gd name="T29" fmla="*/ 543 h 466"/>
                <a:gd name="T30" fmla="*/ 815 w 588"/>
                <a:gd name="T31" fmla="*/ 640 h 466"/>
                <a:gd name="T32" fmla="*/ 873 w 588"/>
                <a:gd name="T33" fmla="*/ 702 h 466"/>
                <a:gd name="T34" fmla="*/ 934 w 588"/>
                <a:gd name="T35" fmla="*/ 790 h 466"/>
                <a:gd name="T36" fmla="*/ 975 w 588"/>
                <a:gd name="T37" fmla="*/ 794 h 466"/>
                <a:gd name="T38" fmla="*/ 1024 w 588"/>
                <a:gd name="T39" fmla="*/ 877 h 466"/>
                <a:gd name="T40" fmla="*/ 1076 w 588"/>
                <a:gd name="T41" fmla="*/ 877 h 466"/>
                <a:gd name="T42" fmla="*/ 1094 w 588"/>
                <a:gd name="T43" fmla="*/ 900 h 466"/>
                <a:gd name="T44" fmla="*/ 1107 w 588"/>
                <a:gd name="T45" fmla="*/ 870 h 466"/>
                <a:gd name="T46" fmla="*/ 1120 w 588"/>
                <a:gd name="T47" fmla="*/ 900 h 466"/>
                <a:gd name="T48" fmla="*/ 1152 w 588"/>
                <a:gd name="T49" fmla="*/ 835 h 466"/>
                <a:gd name="T50" fmla="*/ 1134 w 588"/>
                <a:gd name="T51" fmla="*/ 843 h 466"/>
                <a:gd name="T52" fmla="*/ 1153 w 588"/>
                <a:gd name="T53" fmla="*/ 775 h 466"/>
                <a:gd name="T54" fmla="*/ 1149 w 588"/>
                <a:gd name="T55" fmla="*/ 675 h 466"/>
                <a:gd name="T56" fmla="*/ 1080 w 588"/>
                <a:gd name="T57" fmla="*/ 487 h 466"/>
                <a:gd name="T58" fmla="*/ 1024 w 588"/>
                <a:gd name="T59" fmla="*/ 342 h 466"/>
                <a:gd name="T60" fmla="*/ 922 w 588"/>
                <a:gd name="T61" fmla="*/ 205 h 466"/>
                <a:gd name="T62" fmla="*/ 863 w 588"/>
                <a:gd name="T63" fmla="*/ 81 h 466"/>
                <a:gd name="T64" fmla="*/ 840 w 588"/>
                <a:gd name="T65" fmla="*/ 10 h 466"/>
                <a:gd name="T66" fmla="*/ 776 w 588"/>
                <a:gd name="T67" fmla="*/ 0 h 466"/>
                <a:gd name="T68" fmla="*/ 748 w 588"/>
                <a:gd name="T69" fmla="*/ 77 h 466"/>
                <a:gd name="T70" fmla="*/ 718 w 588"/>
                <a:gd name="T71" fmla="*/ 49 h 466"/>
                <a:gd name="T72" fmla="*/ 687 w 588"/>
                <a:gd name="T73" fmla="*/ 51 h 466"/>
                <a:gd name="T74" fmla="*/ 648 w 588"/>
                <a:gd name="T75" fmla="*/ 55 h 466"/>
                <a:gd name="T76" fmla="*/ 591 w 588"/>
                <a:gd name="T77" fmla="*/ 62 h 466"/>
                <a:gd name="T78" fmla="*/ 563 w 588"/>
                <a:gd name="T79" fmla="*/ 63 h 466"/>
                <a:gd name="T80" fmla="*/ 532 w 588"/>
                <a:gd name="T81" fmla="*/ 67 h 466"/>
                <a:gd name="T82" fmla="*/ 492 w 588"/>
                <a:gd name="T83" fmla="*/ 69 h 466"/>
                <a:gd name="T84" fmla="*/ 460 w 588"/>
                <a:gd name="T85" fmla="*/ 72 h 466"/>
                <a:gd name="T86" fmla="*/ 429 w 588"/>
                <a:gd name="T87" fmla="*/ 72 h 466"/>
                <a:gd name="T88" fmla="*/ 352 w 588"/>
                <a:gd name="T89" fmla="*/ 38 h 466"/>
                <a:gd name="T90" fmla="*/ 288 w 588"/>
                <a:gd name="T91" fmla="*/ 44 h 466"/>
                <a:gd name="T92" fmla="*/ 213 w 588"/>
                <a:gd name="T93" fmla="*/ 51 h 466"/>
                <a:gd name="T94" fmla="*/ 185 w 588"/>
                <a:gd name="T95" fmla="*/ 55 h 466"/>
                <a:gd name="T96" fmla="*/ 142 w 588"/>
                <a:gd name="T97" fmla="*/ 62 h 466"/>
                <a:gd name="T98" fmla="*/ 111 w 588"/>
                <a:gd name="T99" fmla="*/ 63 h 466"/>
                <a:gd name="T100" fmla="*/ 51 w 588"/>
                <a:gd name="T101" fmla="*/ 69 h 466"/>
                <a:gd name="T102" fmla="*/ 34 w 588"/>
                <a:gd name="T103" fmla="*/ 132 h 466"/>
                <a:gd name="T104" fmla="*/ 41 w 588"/>
                <a:gd name="T105" fmla="*/ 184 h 466"/>
                <a:gd name="T106" fmla="*/ 175 w 588"/>
                <a:gd name="T107" fmla="*/ 157 h 4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8"/>
                <a:gd name="T163" fmla="*/ 0 h 466"/>
                <a:gd name="T164" fmla="*/ 588 w 588"/>
                <a:gd name="T165" fmla="*/ 466 h 4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8" h="466">
                  <a:moveTo>
                    <a:pt x="118" y="86"/>
                  </a:moveTo>
                  <a:lnTo>
                    <a:pt x="146" y="97"/>
                  </a:lnTo>
                  <a:lnTo>
                    <a:pt x="156" y="106"/>
                  </a:lnTo>
                  <a:lnTo>
                    <a:pt x="163" y="109"/>
                  </a:lnTo>
                  <a:lnTo>
                    <a:pt x="166" y="126"/>
                  </a:lnTo>
                  <a:lnTo>
                    <a:pt x="164" y="112"/>
                  </a:lnTo>
                  <a:lnTo>
                    <a:pt x="167" y="127"/>
                  </a:lnTo>
                  <a:lnTo>
                    <a:pt x="177" y="126"/>
                  </a:lnTo>
                  <a:lnTo>
                    <a:pt x="185" y="130"/>
                  </a:lnTo>
                  <a:lnTo>
                    <a:pt x="183" y="123"/>
                  </a:lnTo>
                  <a:lnTo>
                    <a:pt x="193" y="122"/>
                  </a:lnTo>
                  <a:lnTo>
                    <a:pt x="201" y="116"/>
                  </a:lnTo>
                  <a:lnTo>
                    <a:pt x="198" y="120"/>
                  </a:lnTo>
                  <a:lnTo>
                    <a:pt x="225" y="101"/>
                  </a:lnTo>
                  <a:lnTo>
                    <a:pt x="234" y="101"/>
                  </a:lnTo>
                  <a:lnTo>
                    <a:pt x="235" y="96"/>
                  </a:lnTo>
                  <a:lnTo>
                    <a:pt x="234" y="93"/>
                  </a:lnTo>
                  <a:lnTo>
                    <a:pt x="241" y="84"/>
                  </a:lnTo>
                  <a:lnTo>
                    <a:pt x="253" y="83"/>
                  </a:lnTo>
                  <a:lnTo>
                    <a:pt x="258" y="83"/>
                  </a:lnTo>
                  <a:lnTo>
                    <a:pt x="286" y="96"/>
                  </a:lnTo>
                  <a:lnTo>
                    <a:pt x="290" y="104"/>
                  </a:lnTo>
                  <a:lnTo>
                    <a:pt x="303" y="112"/>
                  </a:lnTo>
                  <a:lnTo>
                    <a:pt x="309" y="125"/>
                  </a:lnTo>
                  <a:lnTo>
                    <a:pt x="318" y="127"/>
                  </a:lnTo>
                  <a:lnTo>
                    <a:pt x="326" y="139"/>
                  </a:lnTo>
                  <a:lnTo>
                    <a:pt x="332" y="140"/>
                  </a:lnTo>
                  <a:lnTo>
                    <a:pt x="332" y="152"/>
                  </a:lnTo>
                  <a:lnTo>
                    <a:pt x="338" y="151"/>
                  </a:lnTo>
                  <a:lnTo>
                    <a:pt x="339" y="148"/>
                  </a:lnTo>
                  <a:lnTo>
                    <a:pt x="348" y="146"/>
                  </a:lnTo>
                  <a:lnTo>
                    <a:pt x="352" y="148"/>
                  </a:lnTo>
                  <a:lnTo>
                    <a:pt x="358" y="159"/>
                  </a:lnTo>
                  <a:lnTo>
                    <a:pt x="364" y="165"/>
                  </a:lnTo>
                  <a:lnTo>
                    <a:pt x="360" y="174"/>
                  </a:lnTo>
                  <a:lnTo>
                    <a:pt x="365" y="178"/>
                  </a:lnTo>
                  <a:lnTo>
                    <a:pt x="364" y="181"/>
                  </a:lnTo>
                  <a:lnTo>
                    <a:pt x="367" y="182"/>
                  </a:lnTo>
                  <a:lnTo>
                    <a:pt x="368" y="182"/>
                  </a:lnTo>
                  <a:lnTo>
                    <a:pt x="370" y="203"/>
                  </a:lnTo>
                  <a:lnTo>
                    <a:pt x="367" y="220"/>
                  </a:lnTo>
                  <a:lnTo>
                    <a:pt x="364" y="226"/>
                  </a:lnTo>
                  <a:lnTo>
                    <a:pt x="367" y="229"/>
                  </a:lnTo>
                  <a:lnTo>
                    <a:pt x="364" y="233"/>
                  </a:lnTo>
                  <a:lnTo>
                    <a:pt x="365" y="250"/>
                  </a:lnTo>
                  <a:lnTo>
                    <a:pt x="373" y="259"/>
                  </a:lnTo>
                  <a:lnTo>
                    <a:pt x="375" y="268"/>
                  </a:lnTo>
                  <a:lnTo>
                    <a:pt x="378" y="269"/>
                  </a:lnTo>
                  <a:lnTo>
                    <a:pt x="383" y="259"/>
                  </a:lnTo>
                  <a:lnTo>
                    <a:pt x="383" y="247"/>
                  </a:lnTo>
                  <a:lnTo>
                    <a:pt x="381" y="244"/>
                  </a:lnTo>
                  <a:lnTo>
                    <a:pt x="374" y="243"/>
                  </a:lnTo>
                  <a:lnTo>
                    <a:pt x="378" y="240"/>
                  </a:lnTo>
                  <a:lnTo>
                    <a:pt x="390" y="250"/>
                  </a:lnTo>
                  <a:lnTo>
                    <a:pt x="391" y="246"/>
                  </a:lnTo>
                  <a:lnTo>
                    <a:pt x="397" y="246"/>
                  </a:lnTo>
                  <a:lnTo>
                    <a:pt x="388" y="266"/>
                  </a:lnTo>
                  <a:lnTo>
                    <a:pt x="384" y="270"/>
                  </a:lnTo>
                  <a:lnTo>
                    <a:pt x="386" y="273"/>
                  </a:lnTo>
                  <a:lnTo>
                    <a:pt x="377" y="276"/>
                  </a:lnTo>
                  <a:lnTo>
                    <a:pt x="386" y="288"/>
                  </a:lnTo>
                  <a:lnTo>
                    <a:pt x="396" y="298"/>
                  </a:lnTo>
                  <a:lnTo>
                    <a:pt x="410" y="321"/>
                  </a:lnTo>
                  <a:lnTo>
                    <a:pt x="414" y="325"/>
                  </a:lnTo>
                  <a:lnTo>
                    <a:pt x="420" y="331"/>
                  </a:lnTo>
                  <a:lnTo>
                    <a:pt x="429" y="354"/>
                  </a:lnTo>
                  <a:lnTo>
                    <a:pt x="435" y="359"/>
                  </a:lnTo>
                  <a:lnTo>
                    <a:pt x="443" y="356"/>
                  </a:lnTo>
                  <a:lnTo>
                    <a:pt x="443" y="353"/>
                  </a:lnTo>
                  <a:lnTo>
                    <a:pt x="456" y="364"/>
                  </a:lnTo>
                  <a:lnTo>
                    <a:pt x="462" y="380"/>
                  </a:lnTo>
                  <a:lnTo>
                    <a:pt x="475" y="401"/>
                  </a:lnTo>
                  <a:lnTo>
                    <a:pt x="475" y="399"/>
                  </a:lnTo>
                  <a:lnTo>
                    <a:pt x="478" y="398"/>
                  </a:lnTo>
                  <a:lnTo>
                    <a:pt x="491" y="402"/>
                  </a:lnTo>
                  <a:lnTo>
                    <a:pt x="495" y="403"/>
                  </a:lnTo>
                  <a:lnTo>
                    <a:pt x="508" y="414"/>
                  </a:lnTo>
                  <a:lnTo>
                    <a:pt x="521" y="435"/>
                  </a:lnTo>
                  <a:lnTo>
                    <a:pt x="520" y="437"/>
                  </a:lnTo>
                  <a:lnTo>
                    <a:pt x="520" y="445"/>
                  </a:lnTo>
                  <a:lnTo>
                    <a:pt x="527" y="453"/>
                  </a:lnTo>
                  <a:lnTo>
                    <a:pt x="533" y="451"/>
                  </a:lnTo>
                  <a:lnTo>
                    <a:pt x="543" y="445"/>
                  </a:lnTo>
                  <a:lnTo>
                    <a:pt x="547" y="445"/>
                  </a:lnTo>
                  <a:lnTo>
                    <a:pt x="549" y="447"/>
                  </a:lnTo>
                  <a:lnTo>
                    <a:pt x="555" y="445"/>
                  </a:lnTo>
                  <a:lnTo>
                    <a:pt x="553" y="455"/>
                  </a:lnTo>
                  <a:lnTo>
                    <a:pt x="556" y="457"/>
                  </a:lnTo>
                  <a:lnTo>
                    <a:pt x="560" y="454"/>
                  </a:lnTo>
                  <a:lnTo>
                    <a:pt x="559" y="445"/>
                  </a:lnTo>
                  <a:lnTo>
                    <a:pt x="560" y="441"/>
                  </a:lnTo>
                  <a:lnTo>
                    <a:pt x="562" y="442"/>
                  </a:lnTo>
                  <a:lnTo>
                    <a:pt x="571" y="438"/>
                  </a:lnTo>
                  <a:lnTo>
                    <a:pt x="572" y="451"/>
                  </a:lnTo>
                  <a:lnTo>
                    <a:pt x="568" y="455"/>
                  </a:lnTo>
                  <a:lnTo>
                    <a:pt x="569" y="457"/>
                  </a:lnTo>
                  <a:lnTo>
                    <a:pt x="562" y="466"/>
                  </a:lnTo>
                  <a:lnTo>
                    <a:pt x="568" y="458"/>
                  </a:lnTo>
                  <a:lnTo>
                    <a:pt x="579" y="442"/>
                  </a:lnTo>
                  <a:lnTo>
                    <a:pt x="585" y="424"/>
                  </a:lnTo>
                  <a:lnTo>
                    <a:pt x="588" y="411"/>
                  </a:lnTo>
                  <a:lnTo>
                    <a:pt x="588" y="409"/>
                  </a:lnTo>
                  <a:lnTo>
                    <a:pt x="585" y="424"/>
                  </a:lnTo>
                  <a:lnTo>
                    <a:pt x="576" y="428"/>
                  </a:lnTo>
                  <a:lnTo>
                    <a:pt x="581" y="422"/>
                  </a:lnTo>
                  <a:lnTo>
                    <a:pt x="576" y="412"/>
                  </a:lnTo>
                  <a:lnTo>
                    <a:pt x="581" y="396"/>
                  </a:lnTo>
                  <a:lnTo>
                    <a:pt x="586" y="393"/>
                  </a:lnTo>
                  <a:lnTo>
                    <a:pt x="588" y="396"/>
                  </a:lnTo>
                  <a:lnTo>
                    <a:pt x="586" y="372"/>
                  </a:lnTo>
                  <a:lnTo>
                    <a:pt x="586" y="370"/>
                  </a:lnTo>
                  <a:lnTo>
                    <a:pt x="584" y="343"/>
                  </a:lnTo>
                  <a:lnTo>
                    <a:pt x="581" y="305"/>
                  </a:lnTo>
                  <a:lnTo>
                    <a:pt x="575" y="291"/>
                  </a:lnTo>
                  <a:lnTo>
                    <a:pt x="562" y="269"/>
                  </a:lnTo>
                  <a:lnTo>
                    <a:pt x="549" y="247"/>
                  </a:lnTo>
                  <a:lnTo>
                    <a:pt x="536" y="224"/>
                  </a:lnTo>
                  <a:lnTo>
                    <a:pt x="523" y="204"/>
                  </a:lnTo>
                  <a:lnTo>
                    <a:pt x="517" y="187"/>
                  </a:lnTo>
                  <a:lnTo>
                    <a:pt x="520" y="174"/>
                  </a:lnTo>
                  <a:lnTo>
                    <a:pt x="503" y="152"/>
                  </a:lnTo>
                  <a:lnTo>
                    <a:pt x="480" y="125"/>
                  </a:lnTo>
                  <a:lnTo>
                    <a:pt x="469" y="106"/>
                  </a:lnTo>
                  <a:lnTo>
                    <a:pt x="468" y="104"/>
                  </a:lnTo>
                  <a:lnTo>
                    <a:pt x="456" y="87"/>
                  </a:lnTo>
                  <a:lnTo>
                    <a:pt x="454" y="80"/>
                  </a:lnTo>
                  <a:lnTo>
                    <a:pt x="449" y="68"/>
                  </a:lnTo>
                  <a:lnTo>
                    <a:pt x="438" y="41"/>
                  </a:lnTo>
                  <a:lnTo>
                    <a:pt x="432" y="22"/>
                  </a:lnTo>
                  <a:lnTo>
                    <a:pt x="430" y="22"/>
                  </a:lnTo>
                  <a:lnTo>
                    <a:pt x="430" y="21"/>
                  </a:lnTo>
                  <a:lnTo>
                    <a:pt x="427" y="5"/>
                  </a:lnTo>
                  <a:lnTo>
                    <a:pt x="426" y="5"/>
                  </a:lnTo>
                  <a:lnTo>
                    <a:pt x="407" y="5"/>
                  </a:lnTo>
                  <a:lnTo>
                    <a:pt x="396" y="2"/>
                  </a:lnTo>
                  <a:lnTo>
                    <a:pt x="394" y="0"/>
                  </a:lnTo>
                  <a:lnTo>
                    <a:pt x="386" y="8"/>
                  </a:lnTo>
                  <a:lnTo>
                    <a:pt x="390" y="28"/>
                  </a:lnTo>
                  <a:lnTo>
                    <a:pt x="390" y="39"/>
                  </a:lnTo>
                  <a:lnTo>
                    <a:pt x="380" y="39"/>
                  </a:lnTo>
                  <a:lnTo>
                    <a:pt x="377" y="31"/>
                  </a:lnTo>
                  <a:lnTo>
                    <a:pt x="375" y="25"/>
                  </a:lnTo>
                  <a:lnTo>
                    <a:pt x="374" y="25"/>
                  </a:lnTo>
                  <a:lnTo>
                    <a:pt x="365" y="25"/>
                  </a:lnTo>
                  <a:lnTo>
                    <a:pt x="361" y="26"/>
                  </a:lnTo>
                  <a:lnTo>
                    <a:pt x="358" y="26"/>
                  </a:lnTo>
                  <a:lnTo>
                    <a:pt x="357" y="26"/>
                  </a:lnTo>
                  <a:lnTo>
                    <a:pt x="349" y="26"/>
                  </a:lnTo>
                  <a:lnTo>
                    <a:pt x="344" y="28"/>
                  </a:lnTo>
                  <a:lnTo>
                    <a:pt x="342" y="28"/>
                  </a:lnTo>
                  <a:lnTo>
                    <a:pt x="338" y="28"/>
                  </a:lnTo>
                  <a:lnTo>
                    <a:pt x="329" y="28"/>
                  </a:lnTo>
                  <a:lnTo>
                    <a:pt x="312" y="29"/>
                  </a:lnTo>
                  <a:lnTo>
                    <a:pt x="308" y="31"/>
                  </a:lnTo>
                  <a:lnTo>
                    <a:pt x="303" y="31"/>
                  </a:lnTo>
                  <a:lnTo>
                    <a:pt x="300" y="31"/>
                  </a:lnTo>
                  <a:lnTo>
                    <a:pt x="297" y="31"/>
                  </a:lnTo>
                  <a:lnTo>
                    <a:pt x="296" y="31"/>
                  </a:lnTo>
                  <a:lnTo>
                    <a:pt x="295" y="31"/>
                  </a:lnTo>
                  <a:lnTo>
                    <a:pt x="286" y="32"/>
                  </a:lnTo>
                  <a:lnTo>
                    <a:pt x="279" y="32"/>
                  </a:lnTo>
                  <a:lnTo>
                    <a:pt x="276" y="32"/>
                  </a:lnTo>
                  <a:lnTo>
                    <a:pt x="274" y="32"/>
                  </a:lnTo>
                  <a:lnTo>
                    <a:pt x="270" y="34"/>
                  </a:lnTo>
                  <a:lnTo>
                    <a:pt x="260" y="34"/>
                  </a:lnTo>
                  <a:lnTo>
                    <a:pt x="256" y="34"/>
                  </a:lnTo>
                  <a:lnTo>
                    <a:pt x="251" y="35"/>
                  </a:lnTo>
                  <a:lnTo>
                    <a:pt x="250" y="35"/>
                  </a:lnTo>
                  <a:lnTo>
                    <a:pt x="248" y="35"/>
                  </a:lnTo>
                  <a:lnTo>
                    <a:pt x="245" y="35"/>
                  </a:lnTo>
                  <a:lnTo>
                    <a:pt x="238" y="35"/>
                  </a:lnTo>
                  <a:lnTo>
                    <a:pt x="234" y="36"/>
                  </a:lnTo>
                  <a:lnTo>
                    <a:pt x="232" y="36"/>
                  </a:lnTo>
                  <a:lnTo>
                    <a:pt x="230" y="36"/>
                  </a:lnTo>
                  <a:lnTo>
                    <a:pt x="225" y="36"/>
                  </a:lnTo>
                  <a:lnTo>
                    <a:pt x="218" y="36"/>
                  </a:lnTo>
                  <a:lnTo>
                    <a:pt x="206" y="38"/>
                  </a:lnTo>
                  <a:lnTo>
                    <a:pt x="192" y="39"/>
                  </a:lnTo>
                  <a:lnTo>
                    <a:pt x="190" y="38"/>
                  </a:lnTo>
                  <a:lnTo>
                    <a:pt x="179" y="19"/>
                  </a:lnTo>
                  <a:lnTo>
                    <a:pt x="179" y="16"/>
                  </a:lnTo>
                  <a:lnTo>
                    <a:pt x="169" y="18"/>
                  </a:lnTo>
                  <a:lnTo>
                    <a:pt x="162" y="19"/>
                  </a:lnTo>
                  <a:lnTo>
                    <a:pt x="146" y="22"/>
                  </a:lnTo>
                  <a:lnTo>
                    <a:pt x="144" y="22"/>
                  </a:lnTo>
                  <a:lnTo>
                    <a:pt x="127" y="23"/>
                  </a:lnTo>
                  <a:lnTo>
                    <a:pt x="114" y="25"/>
                  </a:lnTo>
                  <a:lnTo>
                    <a:pt x="108" y="26"/>
                  </a:lnTo>
                  <a:lnTo>
                    <a:pt x="102" y="26"/>
                  </a:lnTo>
                  <a:lnTo>
                    <a:pt x="99" y="28"/>
                  </a:lnTo>
                  <a:lnTo>
                    <a:pt x="98" y="28"/>
                  </a:lnTo>
                  <a:lnTo>
                    <a:pt x="94" y="28"/>
                  </a:lnTo>
                  <a:lnTo>
                    <a:pt x="85" y="29"/>
                  </a:lnTo>
                  <a:lnTo>
                    <a:pt x="84" y="29"/>
                  </a:lnTo>
                  <a:lnTo>
                    <a:pt x="73" y="31"/>
                  </a:lnTo>
                  <a:lnTo>
                    <a:pt x="72" y="31"/>
                  </a:lnTo>
                  <a:lnTo>
                    <a:pt x="63" y="31"/>
                  </a:lnTo>
                  <a:lnTo>
                    <a:pt x="62" y="31"/>
                  </a:lnTo>
                  <a:lnTo>
                    <a:pt x="60" y="31"/>
                  </a:lnTo>
                  <a:lnTo>
                    <a:pt x="56" y="32"/>
                  </a:lnTo>
                  <a:lnTo>
                    <a:pt x="42" y="34"/>
                  </a:lnTo>
                  <a:lnTo>
                    <a:pt x="32" y="34"/>
                  </a:lnTo>
                  <a:lnTo>
                    <a:pt x="30" y="35"/>
                  </a:lnTo>
                  <a:lnTo>
                    <a:pt x="26" y="35"/>
                  </a:lnTo>
                  <a:lnTo>
                    <a:pt x="24" y="35"/>
                  </a:lnTo>
                  <a:lnTo>
                    <a:pt x="0" y="38"/>
                  </a:lnTo>
                  <a:lnTo>
                    <a:pt x="0" y="51"/>
                  </a:lnTo>
                  <a:lnTo>
                    <a:pt x="17" y="67"/>
                  </a:lnTo>
                  <a:lnTo>
                    <a:pt x="16" y="77"/>
                  </a:lnTo>
                  <a:lnTo>
                    <a:pt x="20" y="81"/>
                  </a:lnTo>
                  <a:lnTo>
                    <a:pt x="10" y="97"/>
                  </a:lnTo>
                  <a:lnTo>
                    <a:pt x="21" y="93"/>
                  </a:lnTo>
                  <a:lnTo>
                    <a:pt x="58" y="83"/>
                  </a:lnTo>
                  <a:lnTo>
                    <a:pt x="60" y="81"/>
                  </a:lnTo>
                  <a:lnTo>
                    <a:pt x="81" y="80"/>
                  </a:lnTo>
                  <a:lnTo>
                    <a:pt x="89" y="80"/>
                  </a:lnTo>
                  <a:lnTo>
                    <a:pt x="91" y="80"/>
                  </a:lnTo>
                  <a:lnTo>
                    <a:pt x="118" y="86"/>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5" name="DE"/>
            <p:cNvSpPr>
              <a:spLocks/>
            </p:cNvSpPr>
            <p:nvPr/>
          </p:nvSpPr>
          <p:spPr bwMode="auto">
            <a:xfrm>
              <a:off x="6740984" y="2650358"/>
              <a:ext cx="105922" cy="173116"/>
            </a:xfrm>
            <a:custGeom>
              <a:avLst/>
              <a:gdLst>
                <a:gd name="T0" fmla="*/ 48 w 68"/>
                <a:gd name="T1" fmla="*/ 73 h 112"/>
                <a:gd name="T2" fmla="*/ 35 w 68"/>
                <a:gd name="T3" fmla="*/ 54 h 112"/>
                <a:gd name="T4" fmla="*/ 32 w 68"/>
                <a:gd name="T5" fmla="*/ 40 h 112"/>
                <a:gd name="T6" fmla="*/ 35 w 68"/>
                <a:gd name="T7" fmla="*/ 38 h 112"/>
                <a:gd name="T8" fmla="*/ 32 w 68"/>
                <a:gd name="T9" fmla="*/ 34 h 112"/>
                <a:gd name="T10" fmla="*/ 35 w 68"/>
                <a:gd name="T11" fmla="*/ 20 h 112"/>
                <a:gd name="T12" fmla="*/ 42 w 68"/>
                <a:gd name="T13" fmla="*/ 6 h 112"/>
                <a:gd name="T14" fmla="*/ 44 w 68"/>
                <a:gd name="T15" fmla="*/ 1 h 112"/>
                <a:gd name="T16" fmla="*/ 32 w 68"/>
                <a:gd name="T17" fmla="*/ 0 h 112"/>
                <a:gd name="T18" fmla="*/ 23 w 68"/>
                <a:gd name="T19" fmla="*/ 0 h 112"/>
                <a:gd name="T20" fmla="*/ 23 w 68"/>
                <a:gd name="T21" fmla="*/ 1 h 112"/>
                <a:gd name="T22" fmla="*/ 4 w 68"/>
                <a:gd name="T23" fmla="*/ 20 h 112"/>
                <a:gd name="T24" fmla="*/ 4 w 68"/>
                <a:gd name="T25" fmla="*/ 25 h 112"/>
                <a:gd name="T26" fmla="*/ 0 w 68"/>
                <a:gd name="T27" fmla="*/ 25 h 112"/>
                <a:gd name="T28" fmla="*/ 4 w 68"/>
                <a:gd name="T29" fmla="*/ 34 h 112"/>
                <a:gd name="T30" fmla="*/ 4 w 68"/>
                <a:gd name="T31" fmla="*/ 38 h 112"/>
                <a:gd name="T32" fmla="*/ 16 w 68"/>
                <a:gd name="T33" fmla="*/ 79 h 112"/>
                <a:gd name="T34" fmla="*/ 18 w 68"/>
                <a:gd name="T35" fmla="*/ 86 h 112"/>
                <a:gd name="T36" fmla="*/ 18 w 68"/>
                <a:gd name="T37" fmla="*/ 92 h 112"/>
                <a:gd name="T38" fmla="*/ 23 w 68"/>
                <a:gd name="T39" fmla="*/ 97 h 112"/>
                <a:gd name="T40" fmla="*/ 23 w 68"/>
                <a:gd name="T41" fmla="*/ 100 h 112"/>
                <a:gd name="T42" fmla="*/ 24 w 68"/>
                <a:gd name="T43" fmla="*/ 111 h 112"/>
                <a:gd name="T44" fmla="*/ 25 w 68"/>
                <a:gd name="T45" fmla="*/ 116 h 112"/>
                <a:gd name="T46" fmla="*/ 25 w 68"/>
                <a:gd name="T47" fmla="*/ 117 h 112"/>
                <a:gd name="T48" fmla="*/ 32 w 68"/>
                <a:gd name="T49" fmla="*/ 141 h 112"/>
                <a:gd name="T50" fmla="*/ 42 w 68"/>
                <a:gd name="T51" fmla="*/ 168 h 112"/>
                <a:gd name="T52" fmla="*/ 44 w 68"/>
                <a:gd name="T53" fmla="*/ 178 h 112"/>
                <a:gd name="T54" fmla="*/ 48 w 68"/>
                <a:gd name="T55" fmla="*/ 193 h 112"/>
                <a:gd name="T56" fmla="*/ 49 w 68"/>
                <a:gd name="T57" fmla="*/ 198 h 112"/>
                <a:gd name="T58" fmla="*/ 52 w 68"/>
                <a:gd name="T59" fmla="*/ 203 h 112"/>
                <a:gd name="T60" fmla="*/ 52 w 68"/>
                <a:gd name="T61" fmla="*/ 209 h 112"/>
                <a:gd name="T62" fmla="*/ 58 w 68"/>
                <a:gd name="T63" fmla="*/ 223 h 112"/>
                <a:gd name="T64" fmla="*/ 82 w 68"/>
                <a:gd name="T65" fmla="*/ 221 h 112"/>
                <a:gd name="T66" fmla="*/ 102 w 68"/>
                <a:gd name="T67" fmla="*/ 214 h 112"/>
                <a:gd name="T68" fmla="*/ 116 w 68"/>
                <a:gd name="T69" fmla="*/ 213 h 112"/>
                <a:gd name="T70" fmla="*/ 127 w 68"/>
                <a:gd name="T71" fmla="*/ 209 h 112"/>
                <a:gd name="T72" fmla="*/ 136 w 68"/>
                <a:gd name="T73" fmla="*/ 209 h 112"/>
                <a:gd name="T74" fmla="*/ 120 w 68"/>
                <a:gd name="T75" fmla="*/ 151 h 112"/>
                <a:gd name="T76" fmla="*/ 116 w 68"/>
                <a:gd name="T77" fmla="*/ 157 h 112"/>
                <a:gd name="T78" fmla="*/ 88 w 68"/>
                <a:gd name="T79" fmla="*/ 137 h 112"/>
                <a:gd name="T80" fmla="*/ 76 w 68"/>
                <a:gd name="T81" fmla="*/ 123 h 112"/>
                <a:gd name="T82" fmla="*/ 64 w 68"/>
                <a:gd name="T83" fmla="*/ 89 h 112"/>
                <a:gd name="T84" fmla="*/ 48 w 68"/>
                <a:gd name="T85" fmla="*/ 73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112"/>
                <a:gd name="T131" fmla="*/ 68 w 68"/>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112">
                  <a:moveTo>
                    <a:pt x="24" y="37"/>
                  </a:moveTo>
                  <a:lnTo>
                    <a:pt x="18" y="27"/>
                  </a:lnTo>
                  <a:lnTo>
                    <a:pt x="16" y="20"/>
                  </a:lnTo>
                  <a:lnTo>
                    <a:pt x="18" y="19"/>
                  </a:lnTo>
                  <a:lnTo>
                    <a:pt x="16" y="17"/>
                  </a:lnTo>
                  <a:lnTo>
                    <a:pt x="18" y="10"/>
                  </a:lnTo>
                  <a:lnTo>
                    <a:pt x="21" y="3"/>
                  </a:lnTo>
                  <a:lnTo>
                    <a:pt x="22" y="1"/>
                  </a:lnTo>
                  <a:lnTo>
                    <a:pt x="16" y="0"/>
                  </a:lnTo>
                  <a:lnTo>
                    <a:pt x="11" y="0"/>
                  </a:lnTo>
                  <a:lnTo>
                    <a:pt x="11" y="1"/>
                  </a:lnTo>
                  <a:lnTo>
                    <a:pt x="2" y="10"/>
                  </a:lnTo>
                  <a:lnTo>
                    <a:pt x="2" y="13"/>
                  </a:lnTo>
                  <a:lnTo>
                    <a:pt x="0" y="13"/>
                  </a:lnTo>
                  <a:lnTo>
                    <a:pt x="2" y="17"/>
                  </a:lnTo>
                  <a:lnTo>
                    <a:pt x="2" y="19"/>
                  </a:lnTo>
                  <a:lnTo>
                    <a:pt x="8" y="40"/>
                  </a:lnTo>
                  <a:lnTo>
                    <a:pt x="9" y="43"/>
                  </a:lnTo>
                  <a:lnTo>
                    <a:pt x="9" y="46"/>
                  </a:lnTo>
                  <a:lnTo>
                    <a:pt x="11" y="49"/>
                  </a:lnTo>
                  <a:lnTo>
                    <a:pt x="11" y="50"/>
                  </a:lnTo>
                  <a:lnTo>
                    <a:pt x="12" y="56"/>
                  </a:lnTo>
                  <a:lnTo>
                    <a:pt x="13" y="58"/>
                  </a:lnTo>
                  <a:lnTo>
                    <a:pt x="13" y="59"/>
                  </a:lnTo>
                  <a:lnTo>
                    <a:pt x="16" y="71"/>
                  </a:lnTo>
                  <a:lnTo>
                    <a:pt x="21" y="84"/>
                  </a:lnTo>
                  <a:lnTo>
                    <a:pt x="22" y="89"/>
                  </a:lnTo>
                  <a:lnTo>
                    <a:pt x="24" y="97"/>
                  </a:lnTo>
                  <a:lnTo>
                    <a:pt x="25" y="99"/>
                  </a:lnTo>
                  <a:lnTo>
                    <a:pt x="26" y="102"/>
                  </a:lnTo>
                  <a:lnTo>
                    <a:pt x="26" y="105"/>
                  </a:lnTo>
                  <a:lnTo>
                    <a:pt x="29" y="112"/>
                  </a:lnTo>
                  <a:lnTo>
                    <a:pt x="41" y="111"/>
                  </a:lnTo>
                  <a:lnTo>
                    <a:pt x="51" y="108"/>
                  </a:lnTo>
                  <a:lnTo>
                    <a:pt x="58" y="107"/>
                  </a:lnTo>
                  <a:lnTo>
                    <a:pt x="64" y="105"/>
                  </a:lnTo>
                  <a:lnTo>
                    <a:pt x="68" y="105"/>
                  </a:lnTo>
                  <a:lnTo>
                    <a:pt x="60" y="76"/>
                  </a:lnTo>
                  <a:lnTo>
                    <a:pt x="58" y="79"/>
                  </a:lnTo>
                  <a:lnTo>
                    <a:pt x="44" y="69"/>
                  </a:lnTo>
                  <a:lnTo>
                    <a:pt x="38" y="62"/>
                  </a:lnTo>
                  <a:lnTo>
                    <a:pt x="32" y="45"/>
                  </a:lnTo>
                  <a:lnTo>
                    <a:pt x="24" y="3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6" name="CT"/>
            <p:cNvSpPr>
              <a:spLocks/>
            </p:cNvSpPr>
            <p:nvPr/>
          </p:nvSpPr>
          <p:spPr bwMode="auto">
            <a:xfrm>
              <a:off x="6886782" y="2295344"/>
              <a:ext cx="171968" cy="170607"/>
            </a:xfrm>
            <a:custGeom>
              <a:avLst/>
              <a:gdLst>
                <a:gd name="T0" fmla="*/ 80 w 112"/>
                <a:gd name="T1" fmla="*/ 174 h 111"/>
                <a:gd name="T2" fmla="*/ 93 w 112"/>
                <a:gd name="T3" fmla="*/ 157 h 111"/>
                <a:gd name="T4" fmla="*/ 118 w 112"/>
                <a:gd name="T5" fmla="*/ 152 h 111"/>
                <a:gd name="T6" fmla="*/ 128 w 112"/>
                <a:gd name="T7" fmla="*/ 142 h 111"/>
                <a:gd name="T8" fmla="*/ 143 w 112"/>
                <a:gd name="T9" fmla="*/ 142 h 111"/>
                <a:gd name="T10" fmla="*/ 146 w 112"/>
                <a:gd name="T11" fmla="*/ 142 h 111"/>
                <a:gd name="T12" fmla="*/ 163 w 112"/>
                <a:gd name="T13" fmla="*/ 135 h 111"/>
                <a:gd name="T14" fmla="*/ 200 w 112"/>
                <a:gd name="T15" fmla="*/ 121 h 111"/>
                <a:gd name="T16" fmla="*/ 209 w 112"/>
                <a:gd name="T17" fmla="*/ 115 h 111"/>
                <a:gd name="T18" fmla="*/ 210 w 112"/>
                <a:gd name="T19" fmla="*/ 111 h 111"/>
                <a:gd name="T20" fmla="*/ 214 w 112"/>
                <a:gd name="T21" fmla="*/ 115 h 111"/>
                <a:gd name="T22" fmla="*/ 220 w 112"/>
                <a:gd name="T23" fmla="*/ 97 h 111"/>
                <a:gd name="T24" fmla="*/ 214 w 112"/>
                <a:gd name="T25" fmla="*/ 69 h 111"/>
                <a:gd name="T26" fmla="*/ 210 w 112"/>
                <a:gd name="T27" fmla="*/ 63 h 111"/>
                <a:gd name="T28" fmla="*/ 210 w 112"/>
                <a:gd name="T29" fmla="*/ 59 h 111"/>
                <a:gd name="T30" fmla="*/ 210 w 112"/>
                <a:gd name="T31" fmla="*/ 58 h 111"/>
                <a:gd name="T32" fmla="*/ 209 w 112"/>
                <a:gd name="T33" fmla="*/ 49 h 111"/>
                <a:gd name="T34" fmla="*/ 209 w 112"/>
                <a:gd name="T35" fmla="*/ 44 h 111"/>
                <a:gd name="T36" fmla="*/ 200 w 112"/>
                <a:gd name="T37" fmla="*/ 14 h 111"/>
                <a:gd name="T38" fmla="*/ 195 w 112"/>
                <a:gd name="T39" fmla="*/ 4 h 111"/>
                <a:gd name="T40" fmla="*/ 195 w 112"/>
                <a:gd name="T41" fmla="*/ 0 h 111"/>
                <a:gd name="T42" fmla="*/ 163 w 112"/>
                <a:gd name="T43" fmla="*/ 8 h 111"/>
                <a:gd name="T44" fmla="*/ 160 w 112"/>
                <a:gd name="T45" fmla="*/ 8 h 111"/>
                <a:gd name="T46" fmla="*/ 157 w 112"/>
                <a:gd name="T47" fmla="*/ 8 h 111"/>
                <a:gd name="T48" fmla="*/ 133 w 112"/>
                <a:gd name="T49" fmla="*/ 14 h 111"/>
                <a:gd name="T50" fmla="*/ 128 w 112"/>
                <a:gd name="T51" fmla="*/ 18 h 111"/>
                <a:gd name="T52" fmla="*/ 112 w 112"/>
                <a:gd name="T53" fmla="*/ 20 h 111"/>
                <a:gd name="T54" fmla="*/ 77 w 112"/>
                <a:gd name="T55" fmla="*/ 34 h 111"/>
                <a:gd name="T56" fmla="*/ 77 w 112"/>
                <a:gd name="T57" fmla="*/ 30 h 111"/>
                <a:gd name="T58" fmla="*/ 55 w 112"/>
                <a:gd name="T59" fmla="*/ 34 h 111"/>
                <a:gd name="T60" fmla="*/ 49 w 112"/>
                <a:gd name="T61" fmla="*/ 34 h 111"/>
                <a:gd name="T62" fmla="*/ 11 w 112"/>
                <a:gd name="T63" fmla="*/ 44 h 111"/>
                <a:gd name="T64" fmla="*/ 6 w 112"/>
                <a:gd name="T65" fmla="*/ 45 h 111"/>
                <a:gd name="T66" fmla="*/ 0 w 112"/>
                <a:gd name="T67" fmla="*/ 45 h 111"/>
                <a:gd name="T68" fmla="*/ 0 w 112"/>
                <a:gd name="T69" fmla="*/ 55 h 111"/>
                <a:gd name="T70" fmla="*/ 10 w 112"/>
                <a:gd name="T71" fmla="*/ 94 h 111"/>
                <a:gd name="T72" fmla="*/ 11 w 112"/>
                <a:gd name="T73" fmla="*/ 108 h 111"/>
                <a:gd name="T74" fmla="*/ 11 w 112"/>
                <a:gd name="T75" fmla="*/ 115 h 111"/>
                <a:gd name="T76" fmla="*/ 11 w 112"/>
                <a:gd name="T77" fmla="*/ 117 h 111"/>
                <a:gd name="T78" fmla="*/ 15 w 112"/>
                <a:gd name="T79" fmla="*/ 132 h 111"/>
                <a:gd name="T80" fmla="*/ 18 w 112"/>
                <a:gd name="T81" fmla="*/ 146 h 111"/>
                <a:gd name="T82" fmla="*/ 18 w 112"/>
                <a:gd name="T83" fmla="*/ 148 h 111"/>
                <a:gd name="T84" fmla="*/ 21 w 112"/>
                <a:gd name="T85" fmla="*/ 157 h 111"/>
                <a:gd name="T86" fmla="*/ 31 w 112"/>
                <a:gd name="T87" fmla="*/ 177 h 111"/>
                <a:gd name="T88" fmla="*/ 10 w 112"/>
                <a:gd name="T89" fmla="*/ 204 h 111"/>
                <a:gd name="T90" fmla="*/ 21 w 112"/>
                <a:gd name="T91" fmla="*/ 219 h 111"/>
                <a:gd name="T92" fmla="*/ 49 w 112"/>
                <a:gd name="T93" fmla="*/ 200 h 111"/>
                <a:gd name="T94" fmla="*/ 63 w 112"/>
                <a:gd name="T95" fmla="*/ 186 h 111"/>
                <a:gd name="T96" fmla="*/ 80 w 112"/>
                <a:gd name="T97" fmla="*/ 174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
                <a:gd name="T148" fmla="*/ 0 h 111"/>
                <a:gd name="T149" fmla="*/ 112 w 112"/>
                <a:gd name="T150" fmla="*/ 111 h 1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 h="111">
                  <a:moveTo>
                    <a:pt x="41" y="88"/>
                  </a:moveTo>
                  <a:lnTo>
                    <a:pt x="47" y="80"/>
                  </a:lnTo>
                  <a:lnTo>
                    <a:pt x="60" y="77"/>
                  </a:lnTo>
                  <a:lnTo>
                    <a:pt x="65" y="72"/>
                  </a:lnTo>
                  <a:lnTo>
                    <a:pt x="73" y="72"/>
                  </a:lnTo>
                  <a:lnTo>
                    <a:pt x="74" y="72"/>
                  </a:lnTo>
                  <a:lnTo>
                    <a:pt x="83" y="68"/>
                  </a:lnTo>
                  <a:lnTo>
                    <a:pt x="102" y="61"/>
                  </a:lnTo>
                  <a:lnTo>
                    <a:pt x="106" y="58"/>
                  </a:lnTo>
                  <a:lnTo>
                    <a:pt x="107" y="56"/>
                  </a:lnTo>
                  <a:lnTo>
                    <a:pt x="109" y="58"/>
                  </a:lnTo>
                  <a:lnTo>
                    <a:pt x="112" y="49"/>
                  </a:lnTo>
                  <a:lnTo>
                    <a:pt x="109" y="35"/>
                  </a:lnTo>
                  <a:lnTo>
                    <a:pt x="107" y="32"/>
                  </a:lnTo>
                  <a:lnTo>
                    <a:pt x="107" y="30"/>
                  </a:lnTo>
                  <a:lnTo>
                    <a:pt x="107" y="29"/>
                  </a:lnTo>
                  <a:lnTo>
                    <a:pt x="106" y="25"/>
                  </a:lnTo>
                  <a:lnTo>
                    <a:pt x="106" y="22"/>
                  </a:lnTo>
                  <a:lnTo>
                    <a:pt x="102" y="7"/>
                  </a:lnTo>
                  <a:lnTo>
                    <a:pt x="99" y="2"/>
                  </a:lnTo>
                  <a:lnTo>
                    <a:pt x="99" y="0"/>
                  </a:lnTo>
                  <a:lnTo>
                    <a:pt x="83" y="4"/>
                  </a:lnTo>
                  <a:lnTo>
                    <a:pt x="81" y="4"/>
                  </a:lnTo>
                  <a:lnTo>
                    <a:pt x="80" y="4"/>
                  </a:lnTo>
                  <a:lnTo>
                    <a:pt x="68" y="7"/>
                  </a:lnTo>
                  <a:lnTo>
                    <a:pt x="65" y="9"/>
                  </a:lnTo>
                  <a:lnTo>
                    <a:pt x="57" y="10"/>
                  </a:lnTo>
                  <a:lnTo>
                    <a:pt x="39" y="17"/>
                  </a:lnTo>
                  <a:lnTo>
                    <a:pt x="39" y="15"/>
                  </a:lnTo>
                  <a:lnTo>
                    <a:pt x="28" y="17"/>
                  </a:lnTo>
                  <a:lnTo>
                    <a:pt x="25" y="17"/>
                  </a:lnTo>
                  <a:lnTo>
                    <a:pt x="6" y="22"/>
                  </a:lnTo>
                  <a:lnTo>
                    <a:pt x="3" y="23"/>
                  </a:lnTo>
                  <a:lnTo>
                    <a:pt x="0" y="23"/>
                  </a:lnTo>
                  <a:lnTo>
                    <a:pt x="0" y="28"/>
                  </a:lnTo>
                  <a:lnTo>
                    <a:pt x="5" y="48"/>
                  </a:lnTo>
                  <a:lnTo>
                    <a:pt x="6" y="55"/>
                  </a:lnTo>
                  <a:lnTo>
                    <a:pt x="6" y="58"/>
                  </a:lnTo>
                  <a:lnTo>
                    <a:pt x="6" y="59"/>
                  </a:lnTo>
                  <a:lnTo>
                    <a:pt x="8" y="67"/>
                  </a:lnTo>
                  <a:lnTo>
                    <a:pt x="9" y="74"/>
                  </a:lnTo>
                  <a:lnTo>
                    <a:pt x="9" y="75"/>
                  </a:lnTo>
                  <a:lnTo>
                    <a:pt x="11" y="80"/>
                  </a:lnTo>
                  <a:lnTo>
                    <a:pt x="16" y="90"/>
                  </a:lnTo>
                  <a:lnTo>
                    <a:pt x="5" y="103"/>
                  </a:lnTo>
                  <a:lnTo>
                    <a:pt x="11" y="111"/>
                  </a:lnTo>
                  <a:lnTo>
                    <a:pt x="25" y="101"/>
                  </a:lnTo>
                  <a:lnTo>
                    <a:pt x="32" y="94"/>
                  </a:lnTo>
                  <a:lnTo>
                    <a:pt x="41" y="88"/>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7" name="CO"/>
            <p:cNvSpPr>
              <a:spLocks/>
            </p:cNvSpPr>
            <p:nvPr/>
          </p:nvSpPr>
          <p:spPr bwMode="auto">
            <a:xfrm>
              <a:off x="3548361" y="2682974"/>
              <a:ext cx="712795" cy="560744"/>
            </a:xfrm>
            <a:custGeom>
              <a:avLst/>
              <a:gdLst>
                <a:gd name="T0" fmla="*/ 905 w 464"/>
                <a:gd name="T1" fmla="*/ 304 h 363"/>
                <a:gd name="T2" fmla="*/ 902 w 464"/>
                <a:gd name="T3" fmla="*/ 363 h 363"/>
                <a:gd name="T4" fmla="*/ 902 w 464"/>
                <a:gd name="T5" fmla="*/ 373 h 363"/>
                <a:gd name="T6" fmla="*/ 902 w 464"/>
                <a:gd name="T7" fmla="*/ 387 h 363"/>
                <a:gd name="T8" fmla="*/ 902 w 464"/>
                <a:gd name="T9" fmla="*/ 436 h 363"/>
                <a:gd name="T10" fmla="*/ 898 w 464"/>
                <a:gd name="T11" fmla="*/ 450 h 363"/>
                <a:gd name="T12" fmla="*/ 898 w 464"/>
                <a:gd name="T13" fmla="*/ 489 h 363"/>
                <a:gd name="T14" fmla="*/ 897 w 464"/>
                <a:gd name="T15" fmla="*/ 529 h 363"/>
                <a:gd name="T16" fmla="*/ 897 w 464"/>
                <a:gd name="T17" fmla="*/ 592 h 363"/>
                <a:gd name="T18" fmla="*/ 892 w 464"/>
                <a:gd name="T19" fmla="*/ 611 h 363"/>
                <a:gd name="T20" fmla="*/ 892 w 464"/>
                <a:gd name="T21" fmla="*/ 649 h 363"/>
                <a:gd name="T22" fmla="*/ 891 w 464"/>
                <a:gd name="T23" fmla="*/ 693 h 363"/>
                <a:gd name="T24" fmla="*/ 815 w 464"/>
                <a:gd name="T25" fmla="*/ 712 h 363"/>
                <a:gd name="T26" fmla="*/ 769 w 464"/>
                <a:gd name="T27" fmla="*/ 705 h 363"/>
                <a:gd name="T28" fmla="*/ 729 w 464"/>
                <a:gd name="T29" fmla="*/ 705 h 363"/>
                <a:gd name="T30" fmla="*/ 639 w 464"/>
                <a:gd name="T31" fmla="*/ 700 h 363"/>
                <a:gd name="T32" fmla="*/ 521 w 464"/>
                <a:gd name="T33" fmla="*/ 694 h 363"/>
                <a:gd name="T34" fmla="*/ 486 w 464"/>
                <a:gd name="T35" fmla="*/ 693 h 363"/>
                <a:gd name="T36" fmla="*/ 419 w 464"/>
                <a:gd name="T37" fmla="*/ 686 h 363"/>
                <a:gd name="T38" fmla="*/ 385 w 464"/>
                <a:gd name="T39" fmla="*/ 683 h 363"/>
                <a:gd name="T40" fmla="*/ 205 w 464"/>
                <a:gd name="T41" fmla="*/ 666 h 363"/>
                <a:gd name="T42" fmla="*/ 200 w 464"/>
                <a:gd name="T43" fmla="*/ 666 h 363"/>
                <a:gd name="T44" fmla="*/ 117 w 464"/>
                <a:gd name="T45" fmla="*/ 656 h 363"/>
                <a:gd name="T46" fmla="*/ 49 w 464"/>
                <a:gd name="T47" fmla="*/ 651 h 363"/>
                <a:gd name="T48" fmla="*/ 0 w 464"/>
                <a:gd name="T49" fmla="*/ 645 h 363"/>
                <a:gd name="T50" fmla="*/ 11 w 464"/>
                <a:gd name="T51" fmla="*/ 566 h 363"/>
                <a:gd name="T52" fmla="*/ 18 w 464"/>
                <a:gd name="T53" fmla="*/ 503 h 363"/>
                <a:gd name="T54" fmla="*/ 24 w 464"/>
                <a:gd name="T55" fmla="*/ 459 h 363"/>
                <a:gd name="T56" fmla="*/ 25 w 464"/>
                <a:gd name="T57" fmla="*/ 405 h 363"/>
                <a:gd name="T58" fmla="*/ 38 w 464"/>
                <a:gd name="T59" fmla="*/ 323 h 363"/>
                <a:gd name="T60" fmla="*/ 45 w 464"/>
                <a:gd name="T61" fmla="*/ 241 h 363"/>
                <a:gd name="T62" fmla="*/ 49 w 464"/>
                <a:gd name="T63" fmla="*/ 216 h 363"/>
                <a:gd name="T64" fmla="*/ 53 w 464"/>
                <a:gd name="T65" fmla="*/ 160 h 363"/>
                <a:gd name="T66" fmla="*/ 63 w 464"/>
                <a:gd name="T67" fmla="*/ 88 h 363"/>
                <a:gd name="T68" fmla="*/ 65 w 464"/>
                <a:gd name="T69" fmla="*/ 55 h 363"/>
                <a:gd name="T70" fmla="*/ 69 w 464"/>
                <a:gd name="T71" fmla="*/ 21 h 363"/>
                <a:gd name="T72" fmla="*/ 103 w 464"/>
                <a:gd name="T73" fmla="*/ 4 h 363"/>
                <a:gd name="T74" fmla="*/ 209 w 464"/>
                <a:gd name="T75" fmla="*/ 11 h 363"/>
                <a:gd name="T76" fmla="*/ 274 w 464"/>
                <a:gd name="T77" fmla="*/ 21 h 363"/>
                <a:gd name="T78" fmla="*/ 332 w 464"/>
                <a:gd name="T79" fmla="*/ 24 h 363"/>
                <a:gd name="T80" fmla="*/ 379 w 464"/>
                <a:gd name="T81" fmla="*/ 29 h 363"/>
                <a:gd name="T82" fmla="*/ 399 w 464"/>
                <a:gd name="T83" fmla="*/ 31 h 363"/>
                <a:gd name="T84" fmla="*/ 415 w 464"/>
                <a:gd name="T85" fmla="*/ 31 h 363"/>
                <a:gd name="T86" fmla="*/ 430 w 464"/>
                <a:gd name="T87" fmla="*/ 35 h 363"/>
                <a:gd name="T88" fmla="*/ 526 w 464"/>
                <a:gd name="T89" fmla="*/ 41 h 363"/>
                <a:gd name="T90" fmla="*/ 545 w 464"/>
                <a:gd name="T91" fmla="*/ 43 h 363"/>
                <a:gd name="T92" fmla="*/ 573 w 464"/>
                <a:gd name="T93" fmla="*/ 43 h 363"/>
                <a:gd name="T94" fmla="*/ 673 w 464"/>
                <a:gd name="T95" fmla="*/ 49 h 363"/>
                <a:gd name="T96" fmla="*/ 731 w 464"/>
                <a:gd name="T97" fmla="*/ 55 h 363"/>
                <a:gd name="T98" fmla="*/ 842 w 464"/>
                <a:gd name="T99" fmla="*/ 57 h 363"/>
                <a:gd name="T100" fmla="*/ 916 w 464"/>
                <a:gd name="T101" fmla="*/ 63 h 363"/>
                <a:gd name="T102" fmla="*/ 912 w 464"/>
                <a:gd name="T103" fmla="*/ 112 h 363"/>
                <a:gd name="T104" fmla="*/ 911 w 464"/>
                <a:gd name="T105" fmla="*/ 143 h 363"/>
                <a:gd name="T106" fmla="*/ 911 w 464"/>
                <a:gd name="T107" fmla="*/ 170 h 363"/>
                <a:gd name="T108" fmla="*/ 905 w 464"/>
                <a:gd name="T109" fmla="*/ 293 h 3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4"/>
                <a:gd name="T166" fmla="*/ 0 h 363"/>
                <a:gd name="T167" fmla="*/ 464 w 464"/>
                <a:gd name="T168" fmla="*/ 363 h 3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4" h="363">
                  <a:moveTo>
                    <a:pt x="458" y="149"/>
                  </a:moveTo>
                  <a:lnTo>
                    <a:pt x="458" y="155"/>
                  </a:lnTo>
                  <a:lnTo>
                    <a:pt x="458" y="165"/>
                  </a:lnTo>
                  <a:lnTo>
                    <a:pt x="457" y="185"/>
                  </a:lnTo>
                  <a:lnTo>
                    <a:pt x="457" y="187"/>
                  </a:lnTo>
                  <a:lnTo>
                    <a:pt x="457" y="190"/>
                  </a:lnTo>
                  <a:lnTo>
                    <a:pt x="457" y="193"/>
                  </a:lnTo>
                  <a:lnTo>
                    <a:pt x="457" y="197"/>
                  </a:lnTo>
                  <a:lnTo>
                    <a:pt x="457" y="213"/>
                  </a:lnTo>
                  <a:lnTo>
                    <a:pt x="457" y="222"/>
                  </a:lnTo>
                  <a:lnTo>
                    <a:pt x="455" y="227"/>
                  </a:lnTo>
                  <a:lnTo>
                    <a:pt x="455" y="229"/>
                  </a:lnTo>
                  <a:lnTo>
                    <a:pt x="455" y="243"/>
                  </a:lnTo>
                  <a:lnTo>
                    <a:pt x="455" y="249"/>
                  </a:lnTo>
                  <a:lnTo>
                    <a:pt x="455" y="258"/>
                  </a:lnTo>
                  <a:lnTo>
                    <a:pt x="454" y="269"/>
                  </a:lnTo>
                  <a:lnTo>
                    <a:pt x="454" y="279"/>
                  </a:lnTo>
                  <a:lnTo>
                    <a:pt x="454" y="301"/>
                  </a:lnTo>
                  <a:lnTo>
                    <a:pt x="452" y="308"/>
                  </a:lnTo>
                  <a:lnTo>
                    <a:pt x="452" y="311"/>
                  </a:lnTo>
                  <a:lnTo>
                    <a:pt x="452" y="321"/>
                  </a:lnTo>
                  <a:lnTo>
                    <a:pt x="452" y="330"/>
                  </a:lnTo>
                  <a:lnTo>
                    <a:pt x="451" y="341"/>
                  </a:lnTo>
                  <a:lnTo>
                    <a:pt x="451" y="352"/>
                  </a:lnTo>
                  <a:lnTo>
                    <a:pt x="451" y="363"/>
                  </a:lnTo>
                  <a:lnTo>
                    <a:pt x="413" y="362"/>
                  </a:lnTo>
                  <a:lnTo>
                    <a:pt x="405" y="360"/>
                  </a:lnTo>
                  <a:lnTo>
                    <a:pt x="389" y="359"/>
                  </a:lnTo>
                  <a:lnTo>
                    <a:pt x="383" y="359"/>
                  </a:lnTo>
                  <a:lnTo>
                    <a:pt x="369" y="359"/>
                  </a:lnTo>
                  <a:lnTo>
                    <a:pt x="364" y="359"/>
                  </a:lnTo>
                  <a:lnTo>
                    <a:pt x="324" y="356"/>
                  </a:lnTo>
                  <a:lnTo>
                    <a:pt x="301" y="354"/>
                  </a:lnTo>
                  <a:lnTo>
                    <a:pt x="264" y="353"/>
                  </a:lnTo>
                  <a:lnTo>
                    <a:pt x="250" y="352"/>
                  </a:lnTo>
                  <a:lnTo>
                    <a:pt x="246" y="352"/>
                  </a:lnTo>
                  <a:lnTo>
                    <a:pt x="214" y="349"/>
                  </a:lnTo>
                  <a:lnTo>
                    <a:pt x="212" y="349"/>
                  </a:lnTo>
                  <a:lnTo>
                    <a:pt x="204" y="349"/>
                  </a:lnTo>
                  <a:lnTo>
                    <a:pt x="195" y="347"/>
                  </a:lnTo>
                  <a:lnTo>
                    <a:pt x="165" y="344"/>
                  </a:lnTo>
                  <a:lnTo>
                    <a:pt x="104" y="339"/>
                  </a:lnTo>
                  <a:lnTo>
                    <a:pt x="103" y="339"/>
                  </a:lnTo>
                  <a:lnTo>
                    <a:pt x="101" y="339"/>
                  </a:lnTo>
                  <a:lnTo>
                    <a:pt x="100" y="339"/>
                  </a:lnTo>
                  <a:lnTo>
                    <a:pt x="59" y="334"/>
                  </a:lnTo>
                  <a:lnTo>
                    <a:pt x="43" y="333"/>
                  </a:lnTo>
                  <a:lnTo>
                    <a:pt x="25" y="331"/>
                  </a:lnTo>
                  <a:lnTo>
                    <a:pt x="19" y="331"/>
                  </a:lnTo>
                  <a:lnTo>
                    <a:pt x="0" y="328"/>
                  </a:lnTo>
                  <a:lnTo>
                    <a:pt x="4" y="289"/>
                  </a:lnTo>
                  <a:lnTo>
                    <a:pt x="6" y="288"/>
                  </a:lnTo>
                  <a:lnTo>
                    <a:pt x="7" y="266"/>
                  </a:lnTo>
                  <a:lnTo>
                    <a:pt x="9" y="256"/>
                  </a:lnTo>
                  <a:lnTo>
                    <a:pt x="10" y="246"/>
                  </a:lnTo>
                  <a:lnTo>
                    <a:pt x="12" y="233"/>
                  </a:lnTo>
                  <a:lnTo>
                    <a:pt x="12" y="223"/>
                  </a:lnTo>
                  <a:lnTo>
                    <a:pt x="13" y="206"/>
                  </a:lnTo>
                  <a:lnTo>
                    <a:pt x="16" y="184"/>
                  </a:lnTo>
                  <a:lnTo>
                    <a:pt x="19" y="164"/>
                  </a:lnTo>
                  <a:lnTo>
                    <a:pt x="22" y="133"/>
                  </a:lnTo>
                  <a:lnTo>
                    <a:pt x="23" y="123"/>
                  </a:lnTo>
                  <a:lnTo>
                    <a:pt x="23" y="113"/>
                  </a:lnTo>
                  <a:lnTo>
                    <a:pt x="25" y="110"/>
                  </a:lnTo>
                  <a:lnTo>
                    <a:pt x="26" y="93"/>
                  </a:lnTo>
                  <a:lnTo>
                    <a:pt x="27" y="81"/>
                  </a:lnTo>
                  <a:lnTo>
                    <a:pt x="29" y="64"/>
                  </a:lnTo>
                  <a:lnTo>
                    <a:pt x="32" y="45"/>
                  </a:lnTo>
                  <a:lnTo>
                    <a:pt x="33" y="31"/>
                  </a:lnTo>
                  <a:lnTo>
                    <a:pt x="33" y="28"/>
                  </a:lnTo>
                  <a:lnTo>
                    <a:pt x="35" y="21"/>
                  </a:lnTo>
                  <a:lnTo>
                    <a:pt x="35" y="11"/>
                  </a:lnTo>
                  <a:lnTo>
                    <a:pt x="36" y="0"/>
                  </a:lnTo>
                  <a:lnTo>
                    <a:pt x="52" y="2"/>
                  </a:lnTo>
                  <a:lnTo>
                    <a:pt x="90" y="5"/>
                  </a:lnTo>
                  <a:lnTo>
                    <a:pt x="106" y="6"/>
                  </a:lnTo>
                  <a:lnTo>
                    <a:pt x="123" y="9"/>
                  </a:lnTo>
                  <a:lnTo>
                    <a:pt x="139" y="11"/>
                  </a:lnTo>
                  <a:lnTo>
                    <a:pt x="142" y="11"/>
                  </a:lnTo>
                  <a:lnTo>
                    <a:pt x="168" y="12"/>
                  </a:lnTo>
                  <a:lnTo>
                    <a:pt x="169" y="13"/>
                  </a:lnTo>
                  <a:lnTo>
                    <a:pt x="192" y="15"/>
                  </a:lnTo>
                  <a:lnTo>
                    <a:pt x="199" y="15"/>
                  </a:lnTo>
                  <a:lnTo>
                    <a:pt x="202" y="16"/>
                  </a:lnTo>
                  <a:lnTo>
                    <a:pt x="205" y="16"/>
                  </a:lnTo>
                  <a:lnTo>
                    <a:pt x="210" y="16"/>
                  </a:lnTo>
                  <a:lnTo>
                    <a:pt x="211" y="16"/>
                  </a:lnTo>
                  <a:lnTo>
                    <a:pt x="218" y="18"/>
                  </a:lnTo>
                  <a:lnTo>
                    <a:pt x="256" y="21"/>
                  </a:lnTo>
                  <a:lnTo>
                    <a:pt x="266" y="21"/>
                  </a:lnTo>
                  <a:lnTo>
                    <a:pt x="267" y="21"/>
                  </a:lnTo>
                  <a:lnTo>
                    <a:pt x="276" y="22"/>
                  </a:lnTo>
                  <a:lnTo>
                    <a:pt x="286" y="22"/>
                  </a:lnTo>
                  <a:lnTo>
                    <a:pt x="290" y="22"/>
                  </a:lnTo>
                  <a:lnTo>
                    <a:pt x="305" y="24"/>
                  </a:lnTo>
                  <a:lnTo>
                    <a:pt x="341" y="25"/>
                  </a:lnTo>
                  <a:lnTo>
                    <a:pt x="367" y="26"/>
                  </a:lnTo>
                  <a:lnTo>
                    <a:pt x="370" y="28"/>
                  </a:lnTo>
                  <a:lnTo>
                    <a:pt x="382" y="28"/>
                  </a:lnTo>
                  <a:lnTo>
                    <a:pt x="426" y="29"/>
                  </a:lnTo>
                  <a:lnTo>
                    <a:pt x="428" y="29"/>
                  </a:lnTo>
                  <a:lnTo>
                    <a:pt x="464" y="32"/>
                  </a:lnTo>
                  <a:lnTo>
                    <a:pt x="462" y="52"/>
                  </a:lnTo>
                  <a:lnTo>
                    <a:pt x="462" y="57"/>
                  </a:lnTo>
                  <a:lnTo>
                    <a:pt x="462" y="63"/>
                  </a:lnTo>
                  <a:lnTo>
                    <a:pt x="461" y="73"/>
                  </a:lnTo>
                  <a:lnTo>
                    <a:pt x="461" y="78"/>
                  </a:lnTo>
                  <a:lnTo>
                    <a:pt x="461" y="86"/>
                  </a:lnTo>
                  <a:lnTo>
                    <a:pt x="460" y="115"/>
                  </a:lnTo>
                  <a:lnTo>
                    <a:pt x="458" y="14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8" name="CA"/>
            <p:cNvSpPr>
              <a:spLocks/>
            </p:cNvSpPr>
            <p:nvPr/>
          </p:nvSpPr>
          <p:spPr bwMode="auto">
            <a:xfrm>
              <a:off x="2165141" y="2297853"/>
              <a:ext cx="831178" cy="1354819"/>
            </a:xfrm>
            <a:custGeom>
              <a:avLst/>
              <a:gdLst>
                <a:gd name="T0" fmla="*/ 2926 w 542"/>
                <a:gd name="T1" fmla="*/ 5310 h 877"/>
                <a:gd name="T2" fmla="*/ 2993 w 542"/>
                <a:gd name="T3" fmla="*/ 5165 h 877"/>
                <a:gd name="T4" fmla="*/ 3010 w 542"/>
                <a:gd name="T5" fmla="*/ 4966 h 877"/>
                <a:gd name="T6" fmla="*/ 3126 w 542"/>
                <a:gd name="T7" fmla="*/ 4692 h 877"/>
                <a:gd name="T8" fmla="*/ 3266 w 542"/>
                <a:gd name="T9" fmla="*/ 4589 h 877"/>
                <a:gd name="T10" fmla="*/ 3205 w 542"/>
                <a:gd name="T11" fmla="*/ 4451 h 877"/>
                <a:gd name="T12" fmla="*/ 3143 w 542"/>
                <a:gd name="T13" fmla="*/ 4191 h 877"/>
                <a:gd name="T14" fmla="*/ 2823 w 542"/>
                <a:gd name="T15" fmla="*/ 3730 h 877"/>
                <a:gd name="T16" fmla="*/ 2616 w 542"/>
                <a:gd name="T17" fmla="*/ 3452 h 877"/>
                <a:gd name="T18" fmla="*/ 2218 w 542"/>
                <a:gd name="T19" fmla="*/ 2877 h 877"/>
                <a:gd name="T20" fmla="*/ 2114 w 542"/>
                <a:gd name="T21" fmla="*/ 2724 h 877"/>
                <a:gd name="T22" fmla="*/ 1841 w 542"/>
                <a:gd name="T23" fmla="*/ 2350 h 877"/>
                <a:gd name="T24" fmla="*/ 1691 w 542"/>
                <a:gd name="T25" fmla="*/ 2138 h 877"/>
                <a:gd name="T26" fmla="*/ 1612 w 542"/>
                <a:gd name="T27" fmla="*/ 2035 h 877"/>
                <a:gd name="T28" fmla="*/ 1514 w 542"/>
                <a:gd name="T29" fmla="*/ 1895 h 877"/>
                <a:gd name="T30" fmla="*/ 1467 w 542"/>
                <a:gd name="T31" fmla="*/ 1823 h 877"/>
                <a:gd name="T32" fmla="*/ 1479 w 542"/>
                <a:gd name="T33" fmla="*/ 1762 h 877"/>
                <a:gd name="T34" fmla="*/ 1496 w 542"/>
                <a:gd name="T35" fmla="*/ 1666 h 877"/>
                <a:gd name="T36" fmla="*/ 1514 w 542"/>
                <a:gd name="T37" fmla="*/ 1580 h 877"/>
                <a:gd name="T38" fmla="*/ 1568 w 542"/>
                <a:gd name="T39" fmla="*/ 1363 h 877"/>
                <a:gd name="T40" fmla="*/ 1715 w 542"/>
                <a:gd name="T41" fmla="*/ 679 h 877"/>
                <a:gd name="T42" fmla="*/ 1715 w 542"/>
                <a:gd name="T43" fmla="*/ 344 h 877"/>
                <a:gd name="T44" fmla="*/ 1400 w 542"/>
                <a:gd name="T45" fmla="*/ 278 h 877"/>
                <a:gd name="T46" fmla="*/ 1078 w 542"/>
                <a:gd name="T47" fmla="*/ 199 h 877"/>
                <a:gd name="T48" fmla="*/ 704 w 542"/>
                <a:gd name="T49" fmla="*/ 103 h 877"/>
                <a:gd name="T50" fmla="*/ 601 w 542"/>
                <a:gd name="T51" fmla="*/ 79 h 877"/>
                <a:gd name="T52" fmla="*/ 502 w 542"/>
                <a:gd name="T53" fmla="*/ 62 h 877"/>
                <a:gd name="T54" fmla="*/ 369 w 542"/>
                <a:gd name="T55" fmla="*/ 25 h 877"/>
                <a:gd name="T56" fmla="*/ 249 w 542"/>
                <a:gd name="T57" fmla="*/ 103 h 877"/>
                <a:gd name="T58" fmla="*/ 266 w 542"/>
                <a:gd name="T59" fmla="*/ 315 h 877"/>
                <a:gd name="T60" fmla="*/ 194 w 542"/>
                <a:gd name="T61" fmla="*/ 472 h 877"/>
                <a:gd name="T62" fmla="*/ 37 w 542"/>
                <a:gd name="T63" fmla="*/ 709 h 877"/>
                <a:gd name="T64" fmla="*/ 79 w 542"/>
                <a:gd name="T65" fmla="*/ 915 h 877"/>
                <a:gd name="T66" fmla="*/ 140 w 542"/>
                <a:gd name="T67" fmla="*/ 1186 h 877"/>
                <a:gd name="T68" fmla="*/ 121 w 542"/>
                <a:gd name="T69" fmla="*/ 1622 h 877"/>
                <a:gd name="T70" fmla="*/ 249 w 542"/>
                <a:gd name="T71" fmla="*/ 1895 h 877"/>
                <a:gd name="T72" fmla="*/ 266 w 542"/>
                <a:gd name="T73" fmla="*/ 1932 h 877"/>
                <a:gd name="T74" fmla="*/ 266 w 542"/>
                <a:gd name="T75" fmla="*/ 2047 h 877"/>
                <a:gd name="T76" fmla="*/ 352 w 542"/>
                <a:gd name="T77" fmla="*/ 2131 h 877"/>
                <a:gd name="T78" fmla="*/ 394 w 542"/>
                <a:gd name="T79" fmla="*/ 2205 h 877"/>
                <a:gd name="T80" fmla="*/ 357 w 542"/>
                <a:gd name="T81" fmla="*/ 2343 h 877"/>
                <a:gd name="T82" fmla="*/ 357 w 542"/>
                <a:gd name="T83" fmla="*/ 2471 h 877"/>
                <a:gd name="T84" fmla="*/ 411 w 542"/>
                <a:gd name="T85" fmla="*/ 2603 h 877"/>
                <a:gd name="T86" fmla="*/ 546 w 542"/>
                <a:gd name="T87" fmla="*/ 2719 h 877"/>
                <a:gd name="T88" fmla="*/ 473 w 542"/>
                <a:gd name="T89" fmla="*/ 2815 h 877"/>
                <a:gd name="T90" fmla="*/ 490 w 542"/>
                <a:gd name="T91" fmla="*/ 3039 h 877"/>
                <a:gd name="T92" fmla="*/ 601 w 542"/>
                <a:gd name="T93" fmla="*/ 3275 h 877"/>
                <a:gd name="T94" fmla="*/ 684 w 542"/>
                <a:gd name="T95" fmla="*/ 3445 h 877"/>
                <a:gd name="T96" fmla="*/ 709 w 542"/>
                <a:gd name="T97" fmla="*/ 3585 h 877"/>
                <a:gd name="T98" fmla="*/ 783 w 542"/>
                <a:gd name="T99" fmla="*/ 3743 h 877"/>
                <a:gd name="T100" fmla="*/ 825 w 542"/>
                <a:gd name="T101" fmla="*/ 4013 h 877"/>
                <a:gd name="T102" fmla="*/ 1120 w 542"/>
                <a:gd name="T103" fmla="*/ 4099 h 877"/>
                <a:gd name="T104" fmla="*/ 1272 w 542"/>
                <a:gd name="T105" fmla="*/ 4282 h 877"/>
                <a:gd name="T106" fmla="*/ 1526 w 542"/>
                <a:gd name="T107" fmla="*/ 4395 h 877"/>
                <a:gd name="T108" fmla="*/ 1588 w 542"/>
                <a:gd name="T109" fmla="*/ 4565 h 877"/>
                <a:gd name="T110" fmla="*/ 1725 w 542"/>
                <a:gd name="T111" fmla="*/ 4651 h 877"/>
                <a:gd name="T112" fmla="*/ 1903 w 542"/>
                <a:gd name="T113" fmla="*/ 4924 h 877"/>
                <a:gd name="T114" fmla="*/ 1927 w 542"/>
                <a:gd name="T115" fmla="*/ 5231 h 8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2"/>
                <a:gd name="T175" fmla="*/ 0 h 877"/>
                <a:gd name="T176" fmla="*/ 542 w 542"/>
                <a:gd name="T177" fmla="*/ 877 h 8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2" h="877">
                  <a:moveTo>
                    <a:pt x="480" y="877"/>
                  </a:moveTo>
                  <a:lnTo>
                    <a:pt x="481" y="877"/>
                  </a:lnTo>
                  <a:lnTo>
                    <a:pt x="483" y="877"/>
                  </a:lnTo>
                  <a:lnTo>
                    <a:pt x="494" y="877"/>
                  </a:lnTo>
                  <a:lnTo>
                    <a:pt x="500" y="856"/>
                  </a:lnTo>
                  <a:lnTo>
                    <a:pt x="494" y="853"/>
                  </a:lnTo>
                  <a:lnTo>
                    <a:pt x="489" y="846"/>
                  </a:lnTo>
                  <a:lnTo>
                    <a:pt x="492" y="824"/>
                  </a:lnTo>
                  <a:lnTo>
                    <a:pt x="497" y="820"/>
                  </a:lnTo>
                  <a:lnTo>
                    <a:pt x="510" y="800"/>
                  </a:lnTo>
                  <a:lnTo>
                    <a:pt x="513" y="778"/>
                  </a:lnTo>
                  <a:lnTo>
                    <a:pt x="516" y="775"/>
                  </a:lnTo>
                  <a:lnTo>
                    <a:pt x="519" y="770"/>
                  </a:lnTo>
                  <a:lnTo>
                    <a:pt x="532" y="764"/>
                  </a:lnTo>
                  <a:lnTo>
                    <a:pt x="539" y="758"/>
                  </a:lnTo>
                  <a:lnTo>
                    <a:pt x="542" y="754"/>
                  </a:lnTo>
                  <a:lnTo>
                    <a:pt x="528" y="739"/>
                  </a:lnTo>
                  <a:lnTo>
                    <a:pt x="529" y="735"/>
                  </a:lnTo>
                  <a:lnTo>
                    <a:pt x="523" y="716"/>
                  </a:lnTo>
                  <a:lnTo>
                    <a:pt x="518" y="703"/>
                  </a:lnTo>
                  <a:lnTo>
                    <a:pt x="519" y="692"/>
                  </a:lnTo>
                  <a:lnTo>
                    <a:pt x="503" y="670"/>
                  </a:lnTo>
                  <a:lnTo>
                    <a:pt x="486" y="645"/>
                  </a:lnTo>
                  <a:lnTo>
                    <a:pt x="466" y="616"/>
                  </a:lnTo>
                  <a:lnTo>
                    <a:pt x="458" y="608"/>
                  </a:lnTo>
                  <a:lnTo>
                    <a:pt x="451" y="596"/>
                  </a:lnTo>
                  <a:lnTo>
                    <a:pt x="432" y="570"/>
                  </a:lnTo>
                  <a:lnTo>
                    <a:pt x="416" y="549"/>
                  </a:lnTo>
                  <a:lnTo>
                    <a:pt x="385" y="502"/>
                  </a:lnTo>
                  <a:lnTo>
                    <a:pt x="366" y="475"/>
                  </a:lnTo>
                  <a:lnTo>
                    <a:pt x="362" y="471"/>
                  </a:lnTo>
                  <a:lnTo>
                    <a:pt x="350" y="455"/>
                  </a:lnTo>
                  <a:lnTo>
                    <a:pt x="349" y="450"/>
                  </a:lnTo>
                  <a:lnTo>
                    <a:pt x="340" y="439"/>
                  </a:lnTo>
                  <a:lnTo>
                    <a:pt x="320" y="411"/>
                  </a:lnTo>
                  <a:lnTo>
                    <a:pt x="304" y="388"/>
                  </a:lnTo>
                  <a:lnTo>
                    <a:pt x="295" y="377"/>
                  </a:lnTo>
                  <a:lnTo>
                    <a:pt x="283" y="361"/>
                  </a:lnTo>
                  <a:lnTo>
                    <a:pt x="279" y="353"/>
                  </a:lnTo>
                  <a:lnTo>
                    <a:pt x="278" y="352"/>
                  </a:lnTo>
                  <a:lnTo>
                    <a:pt x="275" y="348"/>
                  </a:lnTo>
                  <a:lnTo>
                    <a:pt x="266" y="336"/>
                  </a:lnTo>
                  <a:lnTo>
                    <a:pt x="262" y="330"/>
                  </a:lnTo>
                  <a:lnTo>
                    <a:pt x="260" y="326"/>
                  </a:lnTo>
                  <a:lnTo>
                    <a:pt x="250" y="313"/>
                  </a:lnTo>
                  <a:lnTo>
                    <a:pt x="246" y="309"/>
                  </a:lnTo>
                  <a:lnTo>
                    <a:pt x="244" y="306"/>
                  </a:lnTo>
                  <a:lnTo>
                    <a:pt x="242" y="301"/>
                  </a:lnTo>
                  <a:lnTo>
                    <a:pt x="243" y="296"/>
                  </a:lnTo>
                  <a:lnTo>
                    <a:pt x="243" y="293"/>
                  </a:lnTo>
                  <a:lnTo>
                    <a:pt x="244" y="291"/>
                  </a:lnTo>
                  <a:lnTo>
                    <a:pt x="244" y="288"/>
                  </a:lnTo>
                  <a:lnTo>
                    <a:pt x="246" y="281"/>
                  </a:lnTo>
                  <a:lnTo>
                    <a:pt x="247" y="275"/>
                  </a:lnTo>
                  <a:lnTo>
                    <a:pt x="249" y="271"/>
                  </a:lnTo>
                  <a:lnTo>
                    <a:pt x="250" y="265"/>
                  </a:lnTo>
                  <a:lnTo>
                    <a:pt x="250" y="261"/>
                  </a:lnTo>
                  <a:lnTo>
                    <a:pt x="253" y="251"/>
                  </a:lnTo>
                  <a:lnTo>
                    <a:pt x="255" y="244"/>
                  </a:lnTo>
                  <a:lnTo>
                    <a:pt x="259" y="225"/>
                  </a:lnTo>
                  <a:lnTo>
                    <a:pt x="269" y="180"/>
                  </a:lnTo>
                  <a:lnTo>
                    <a:pt x="281" y="125"/>
                  </a:lnTo>
                  <a:lnTo>
                    <a:pt x="283" y="112"/>
                  </a:lnTo>
                  <a:lnTo>
                    <a:pt x="291" y="79"/>
                  </a:lnTo>
                  <a:lnTo>
                    <a:pt x="295" y="60"/>
                  </a:lnTo>
                  <a:lnTo>
                    <a:pt x="283" y="57"/>
                  </a:lnTo>
                  <a:lnTo>
                    <a:pt x="281" y="57"/>
                  </a:lnTo>
                  <a:lnTo>
                    <a:pt x="243" y="49"/>
                  </a:lnTo>
                  <a:lnTo>
                    <a:pt x="231" y="46"/>
                  </a:lnTo>
                  <a:lnTo>
                    <a:pt x="218" y="43"/>
                  </a:lnTo>
                  <a:lnTo>
                    <a:pt x="210" y="40"/>
                  </a:lnTo>
                  <a:lnTo>
                    <a:pt x="178" y="33"/>
                  </a:lnTo>
                  <a:lnTo>
                    <a:pt x="168" y="30"/>
                  </a:lnTo>
                  <a:lnTo>
                    <a:pt x="161" y="28"/>
                  </a:lnTo>
                  <a:lnTo>
                    <a:pt x="116" y="17"/>
                  </a:lnTo>
                  <a:lnTo>
                    <a:pt x="110" y="15"/>
                  </a:lnTo>
                  <a:lnTo>
                    <a:pt x="106" y="14"/>
                  </a:lnTo>
                  <a:lnTo>
                    <a:pt x="99" y="13"/>
                  </a:lnTo>
                  <a:lnTo>
                    <a:pt x="94" y="11"/>
                  </a:lnTo>
                  <a:lnTo>
                    <a:pt x="88" y="11"/>
                  </a:lnTo>
                  <a:lnTo>
                    <a:pt x="83" y="10"/>
                  </a:lnTo>
                  <a:lnTo>
                    <a:pt x="80" y="8"/>
                  </a:lnTo>
                  <a:lnTo>
                    <a:pt x="71" y="7"/>
                  </a:lnTo>
                  <a:lnTo>
                    <a:pt x="61" y="4"/>
                  </a:lnTo>
                  <a:lnTo>
                    <a:pt x="52" y="1"/>
                  </a:lnTo>
                  <a:lnTo>
                    <a:pt x="48" y="0"/>
                  </a:lnTo>
                  <a:lnTo>
                    <a:pt x="41" y="17"/>
                  </a:lnTo>
                  <a:lnTo>
                    <a:pt x="46" y="24"/>
                  </a:lnTo>
                  <a:lnTo>
                    <a:pt x="45" y="44"/>
                  </a:lnTo>
                  <a:lnTo>
                    <a:pt x="44" y="52"/>
                  </a:lnTo>
                  <a:lnTo>
                    <a:pt x="33" y="69"/>
                  </a:lnTo>
                  <a:lnTo>
                    <a:pt x="32" y="69"/>
                  </a:lnTo>
                  <a:lnTo>
                    <a:pt x="32" y="78"/>
                  </a:lnTo>
                  <a:lnTo>
                    <a:pt x="32" y="80"/>
                  </a:lnTo>
                  <a:lnTo>
                    <a:pt x="28" y="91"/>
                  </a:lnTo>
                  <a:lnTo>
                    <a:pt x="6" y="117"/>
                  </a:lnTo>
                  <a:lnTo>
                    <a:pt x="5" y="127"/>
                  </a:lnTo>
                  <a:lnTo>
                    <a:pt x="0" y="135"/>
                  </a:lnTo>
                  <a:lnTo>
                    <a:pt x="13" y="151"/>
                  </a:lnTo>
                  <a:lnTo>
                    <a:pt x="18" y="163"/>
                  </a:lnTo>
                  <a:lnTo>
                    <a:pt x="23" y="186"/>
                  </a:lnTo>
                  <a:lnTo>
                    <a:pt x="23" y="196"/>
                  </a:lnTo>
                  <a:lnTo>
                    <a:pt x="16" y="215"/>
                  </a:lnTo>
                  <a:lnTo>
                    <a:pt x="16" y="258"/>
                  </a:lnTo>
                  <a:lnTo>
                    <a:pt x="20" y="268"/>
                  </a:lnTo>
                  <a:lnTo>
                    <a:pt x="33" y="294"/>
                  </a:lnTo>
                  <a:lnTo>
                    <a:pt x="39" y="301"/>
                  </a:lnTo>
                  <a:lnTo>
                    <a:pt x="41" y="313"/>
                  </a:lnTo>
                  <a:lnTo>
                    <a:pt x="44" y="314"/>
                  </a:lnTo>
                  <a:lnTo>
                    <a:pt x="45" y="319"/>
                  </a:lnTo>
                  <a:lnTo>
                    <a:pt x="44" y="319"/>
                  </a:lnTo>
                  <a:lnTo>
                    <a:pt x="44" y="329"/>
                  </a:lnTo>
                  <a:lnTo>
                    <a:pt x="41" y="340"/>
                  </a:lnTo>
                  <a:lnTo>
                    <a:pt x="44" y="338"/>
                  </a:lnTo>
                  <a:lnTo>
                    <a:pt x="46" y="339"/>
                  </a:lnTo>
                  <a:lnTo>
                    <a:pt x="52" y="348"/>
                  </a:lnTo>
                  <a:lnTo>
                    <a:pt x="58" y="352"/>
                  </a:lnTo>
                  <a:lnTo>
                    <a:pt x="64" y="361"/>
                  </a:lnTo>
                  <a:lnTo>
                    <a:pt x="67" y="361"/>
                  </a:lnTo>
                  <a:lnTo>
                    <a:pt x="65" y="364"/>
                  </a:lnTo>
                  <a:lnTo>
                    <a:pt x="64" y="364"/>
                  </a:lnTo>
                  <a:lnTo>
                    <a:pt x="64" y="369"/>
                  </a:lnTo>
                  <a:lnTo>
                    <a:pt x="59" y="387"/>
                  </a:lnTo>
                  <a:lnTo>
                    <a:pt x="61" y="387"/>
                  </a:lnTo>
                  <a:lnTo>
                    <a:pt x="62" y="398"/>
                  </a:lnTo>
                  <a:lnTo>
                    <a:pt x="59" y="408"/>
                  </a:lnTo>
                  <a:lnTo>
                    <a:pt x="62" y="419"/>
                  </a:lnTo>
                  <a:lnTo>
                    <a:pt x="64" y="421"/>
                  </a:lnTo>
                  <a:lnTo>
                    <a:pt x="68" y="430"/>
                  </a:lnTo>
                  <a:lnTo>
                    <a:pt x="77" y="437"/>
                  </a:lnTo>
                  <a:lnTo>
                    <a:pt x="87" y="439"/>
                  </a:lnTo>
                  <a:lnTo>
                    <a:pt x="90" y="449"/>
                  </a:lnTo>
                  <a:lnTo>
                    <a:pt x="86" y="465"/>
                  </a:lnTo>
                  <a:lnTo>
                    <a:pt x="81" y="468"/>
                  </a:lnTo>
                  <a:lnTo>
                    <a:pt x="78" y="465"/>
                  </a:lnTo>
                  <a:lnTo>
                    <a:pt x="74" y="468"/>
                  </a:lnTo>
                  <a:lnTo>
                    <a:pt x="75" y="497"/>
                  </a:lnTo>
                  <a:lnTo>
                    <a:pt x="81" y="502"/>
                  </a:lnTo>
                  <a:lnTo>
                    <a:pt x="93" y="523"/>
                  </a:lnTo>
                  <a:lnTo>
                    <a:pt x="94" y="533"/>
                  </a:lnTo>
                  <a:lnTo>
                    <a:pt x="99" y="541"/>
                  </a:lnTo>
                  <a:lnTo>
                    <a:pt x="100" y="550"/>
                  </a:lnTo>
                  <a:lnTo>
                    <a:pt x="107" y="557"/>
                  </a:lnTo>
                  <a:lnTo>
                    <a:pt x="113" y="569"/>
                  </a:lnTo>
                  <a:lnTo>
                    <a:pt x="122" y="577"/>
                  </a:lnTo>
                  <a:lnTo>
                    <a:pt x="122" y="582"/>
                  </a:lnTo>
                  <a:lnTo>
                    <a:pt x="117" y="592"/>
                  </a:lnTo>
                  <a:lnTo>
                    <a:pt x="125" y="602"/>
                  </a:lnTo>
                  <a:lnTo>
                    <a:pt x="132" y="605"/>
                  </a:lnTo>
                  <a:lnTo>
                    <a:pt x="129" y="618"/>
                  </a:lnTo>
                  <a:lnTo>
                    <a:pt x="127" y="627"/>
                  </a:lnTo>
                  <a:lnTo>
                    <a:pt x="122" y="651"/>
                  </a:lnTo>
                  <a:lnTo>
                    <a:pt x="136" y="663"/>
                  </a:lnTo>
                  <a:lnTo>
                    <a:pt x="161" y="668"/>
                  </a:lnTo>
                  <a:lnTo>
                    <a:pt x="168" y="674"/>
                  </a:lnTo>
                  <a:lnTo>
                    <a:pt x="185" y="677"/>
                  </a:lnTo>
                  <a:lnTo>
                    <a:pt x="194" y="683"/>
                  </a:lnTo>
                  <a:lnTo>
                    <a:pt x="205" y="696"/>
                  </a:lnTo>
                  <a:lnTo>
                    <a:pt x="210" y="707"/>
                  </a:lnTo>
                  <a:lnTo>
                    <a:pt x="223" y="716"/>
                  </a:lnTo>
                  <a:lnTo>
                    <a:pt x="243" y="722"/>
                  </a:lnTo>
                  <a:lnTo>
                    <a:pt x="252" y="726"/>
                  </a:lnTo>
                  <a:lnTo>
                    <a:pt x="255" y="736"/>
                  </a:lnTo>
                  <a:lnTo>
                    <a:pt x="255" y="749"/>
                  </a:lnTo>
                  <a:lnTo>
                    <a:pt x="262" y="754"/>
                  </a:lnTo>
                  <a:lnTo>
                    <a:pt x="272" y="752"/>
                  </a:lnTo>
                  <a:lnTo>
                    <a:pt x="278" y="761"/>
                  </a:lnTo>
                  <a:lnTo>
                    <a:pt x="285" y="768"/>
                  </a:lnTo>
                  <a:lnTo>
                    <a:pt x="301" y="788"/>
                  </a:lnTo>
                  <a:lnTo>
                    <a:pt x="305" y="794"/>
                  </a:lnTo>
                  <a:lnTo>
                    <a:pt x="314" y="813"/>
                  </a:lnTo>
                  <a:lnTo>
                    <a:pt x="314" y="845"/>
                  </a:lnTo>
                  <a:lnTo>
                    <a:pt x="320" y="856"/>
                  </a:lnTo>
                  <a:lnTo>
                    <a:pt x="318" y="864"/>
                  </a:lnTo>
                  <a:lnTo>
                    <a:pt x="388" y="869"/>
                  </a:lnTo>
                  <a:lnTo>
                    <a:pt x="480" y="87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69" name="AR"/>
            <p:cNvSpPr>
              <a:spLocks/>
            </p:cNvSpPr>
            <p:nvPr/>
          </p:nvSpPr>
          <p:spPr bwMode="auto">
            <a:xfrm>
              <a:off x="4973950" y="3283861"/>
              <a:ext cx="497211" cy="465406"/>
            </a:xfrm>
            <a:custGeom>
              <a:avLst/>
              <a:gdLst>
                <a:gd name="T0" fmla="*/ 21 w 325"/>
                <a:gd name="T1" fmla="*/ 165 h 302"/>
                <a:gd name="T2" fmla="*/ 25 w 325"/>
                <a:gd name="T3" fmla="*/ 192 h 302"/>
                <a:gd name="T4" fmla="*/ 28 w 325"/>
                <a:gd name="T5" fmla="*/ 234 h 302"/>
                <a:gd name="T6" fmla="*/ 31 w 325"/>
                <a:gd name="T7" fmla="*/ 294 h 302"/>
                <a:gd name="T8" fmla="*/ 31 w 325"/>
                <a:gd name="T9" fmla="*/ 332 h 302"/>
                <a:gd name="T10" fmla="*/ 31 w 325"/>
                <a:gd name="T11" fmla="*/ 396 h 302"/>
                <a:gd name="T12" fmla="*/ 31 w 325"/>
                <a:gd name="T13" fmla="*/ 444 h 302"/>
                <a:gd name="T14" fmla="*/ 31 w 325"/>
                <a:gd name="T15" fmla="*/ 454 h 302"/>
                <a:gd name="T16" fmla="*/ 60 w 325"/>
                <a:gd name="T17" fmla="*/ 503 h 302"/>
                <a:gd name="T18" fmla="*/ 93 w 325"/>
                <a:gd name="T19" fmla="*/ 535 h 302"/>
                <a:gd name="T20" fmla="*/ 93 w 325"/>
                <a:gd name="T21" fmla="*/ 574 h 302"/>
                <a:gd name="T22" fmla="*/ 111 w 325"/>
                <a:gd name="T23" fmla="*/ 592 h 302"/>
                <a:gd name="T24" fmla="*/ 143 w 325"/>
                <a:gd name="T25" fmla="*/ 592 h 302"/>
                <a:gd name="T26" fmla="*/ 187 w 325"/>
                <a:gd name="T27" fmla="*/ 591 h 302"/>
                <a:gd name="T28" fmla="*/ 205 w 325"/>
                <a:gd name="T29" fmla="*/ 591 h 302"/>
                <a:gd name="T30" fmla="*/ 258 w 325"/>
                <a:gd name="T31" fmla="*/ 587 h 302"/>
                <a:gd name="T32" fmla="*/ 345 w 325"/>
                <a:gd name="T33" fmla="*/ 584 h 302"/>
                <a:gd name="T34" fmla="*/ 424 w 325"/>
                <a:gd name="T35" fmla="*/ 578 h 302"/>
                <a:gd name="T36" fmla="*/ 446 w 325"/>
                <a:gd name="T37" fmla="*/ 578 h 302"/>
                <a:gd name="T38" fmla="*/ 473 w 325"/>
                <a:gd name="T39" fmla="*/ 574 h 302"/>
                <a:gd name="T40" fmla="*/ 473 w 325"/>
                <a:gd name="T41" fmla="*/ 514 h 302"/>
                <a:gd name="T42" fmla="*/ 469 w 325"/>
                <a:gd name="T43" fmla="*/ 494 h 302"/>
                <a:gd name="T44" fmla="*/ 463 w 325"/>
                <a:gd name="T45" fmla="*/ 485 h 302"/>
                <a:gd name="T46" fmla="*/ 492 w 325"/>
                <a:gd name="T47" fmla="*/ 451 h 302"/>
                <a:gd name="T48" fmla="*/ 494 w 325"/>
                <a:gd name="T49" fmla="*/ 395 h 302"/>
                <a:gd name="T50" fmla="*/ 514 w 325"/>
                <a:gd name="T51" fmla="*/ 356 h 302"/>
                <a:gd name="T52" fmla="*/ 526 w 325"/>
                <a:gd name="T53" fmla="*/ 361 h 302"/>
                <a:gd name="T54" fmla="*/ 539 w 325"/>
                <a:gd name="T55" fmla="*/ 300 h 302"/>
                <a:gd name="T56" fmla="*/ 537 w 325"/>
                <a:gd name="T57" fmla="*/ 293 h 302"/>
                <a:gd name="T58" fmla="*/ 551 w 325"/>
                <a:gd name="T59" fmla="*/ 286 h 302"/>
                <a:gd name="T60" fmla="*/ 558 w 325"/>
                <a:gd name="T61" fmla="*/ 269 h 302"/>
                <a:gd name="T62" fmla="*/ 575 w 325"/>
                <a:gd name="T63" fmla="*/ 254 h 302"/>
                <a:gd name="T64" fmla="*/ 595 w 325"/>
                <a:gd name="T65" fmla="*/ 221 h 302"/>
                <a:gd name="T66" fmla="*/ 582 w 325"/>
                <a:gd name="T67" fmla="*/ 182 h 302"/>
                <a:gd name="T68" fmla="*/ 595 w 325"/>
                <a:gd name="T69" fmla="*/ 161 h 302"/>
                <a:gd name="T70" fmla="*/ 615 w 325"/>
                <a:gd name="T71" fmla="*/ 119 h 302"/>
                <a:gd name="T72" fmla="*/ 629 w 325"/>
                <a:gd name="T73" fmla="*/ 77 h 302"/>
                <a:gd name="T74" fmla="*/ 601 w 325"/>
                <a:gd name="T75" fmla="*/ 80 h 302"/>
                <a:gd name="T76" fmla="*/ 557 w 325"/>
                <a:gd name="T77" fmla="*/ 83 h 302"/>
                <a:gd name="T78" fmla="*/ 558 w 325"/>
                <a:gd name="T79" fmla="*/ 63 h 302"/>
                <a:gd name="T80" fmla="*/ 568 w 325"/>
                <a:gd name="T81" fmla="*/ 0 h 302"/>
                <a:gd name="T82" fmla="*/ 549 w 325"/>
                <a:gd name="T83" fmla="*/ 4 h 302"/>
                <a:gd name="T84" fmla="*/ 494 w 325"/>
                <a:gd name="T85" fmla="*/ 6 h 302"/>
                <a:gd name="T86" fmla="*/ 460 w 325"/>
                <a:gd name="T87" fmla="*/ 8 h 302"/>
                <a:gd name="T88" fmla="*/ 429 w 325"/>
                <a:gd name="T89" fmla="*/ 11 h 302"/>
                <a:gd name="T90" fmla="*/ 404 w 325"/>
                <a:gd name="T91" fmla="*/ 11 h 302"/>
                <a:gd name="T92" fmla="*/ 375 w 325"/>
                <a:gd name="T93" fmla="*/ 14 h 302"/>
                <a:gd name="T94" fmla="*/ 318 w 325"/>
                <a:gd name="T95" fmla="*/ 18 h 302"/>
                <a:gd name="T96" fmla="*/ 278 w 325"/>
                <a:gd name="T97" fmla="*/ 20 h 302"/>
                <a:gd name="T98" fmla="*/ 239 w 325"/>
                <a:gd name="T99" fmla="*/ 24 h 302"/>
                <a:gd name="T100" fmla="*/ 199 w 325"/>
                <a:gd name="T101" fmla="*/ 24 h 302"/>
                <a:gd name="T102" fmla="*/ 166 w 325"/>
                <a:gd name="T103" fmla="*/ 25 h 302"/>
                <a:gd name="T104" fmla="*/ 130 w 325"/>
                <a:gd name="T105" fmla="*/ 25 h 302"/>
                <a:gd name="T106" fmla="*/ 93 w 325"/>
                <a:gd name="T107" fmla="*/ 29 h 302"/>
                <a:gd name="T108" fmla="*/ 67 w 325"/>
                <a:gd name="T109" fmla="*/ 29 h 302"/>
                <a:gd name="T110" fmla="*/ 0 w 325"/>
                <a:gd name="T111" fmla="*/ 31 h 302"/>
                <a:gd name="T112" fmla="*/ 8 w 325"/>
                <a:gd name="T113" fmla="*/ 84 h 302"/>
                <a:gd name="T114" fmla="*/ 15 w 325"/>
                <a:gd name="T115" fmla="*/ 133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5"/>
                <a:gd name="T175" fmla="*/ 0 h 302"/>
                <a:gd name="T176" fmla="*/ 325 w 325"/>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5" h="302">
                  <a:moveTo>
                    <a:pt x="10" y="77"/>
                  </a:moveTo>
                  <a:lnTo>
                    <a:pt x="10" y="81"/>
                  </a:lnTo>
                  <a:lnTo>
                    <a:pt x="11" y="84"/>
                  </a:lnTo>
                  <a:lnTo>
                    <a:pt x="11" y="87"/>
                  </a:lnTo>
                  <a:lnTo>
                    <a:pt x="13" y="97"/>
                  </a:lnTo>
                  <a:lnTo>
                    <a:pt x="13" y="98"/>
                  </a:lnTo>
                  <a:lnTo>
                    <a:pt x="14" y="107"/>
                  </a:lnTo>
                  <a:lnTo>
                    <a:pt x="14" y="108"/>
                  </a:lnTo>
                  <a:lnTo>
                    <a:pt x="14" y="119"/>
                  </a:lnTo>
                  <a:lnTo>
                    <a:pt x="16" y="145"/>
                  </a:lnTo>
                  <a:lnTo>
                    <a:pt x="16" y="149"/>
                  </a:lnTo>
                  <a:lnTo>
                    <a:pt x="16" y="150"/>
                  </a:lnTo>
                  <a:lnTo>
                    <a:pt x="16" y="162"/>
                  </a:lnTo>
                  <a:lnTo>
                    <a:pt x="16" y="166"/>
                  </a:lnTo>
                  <a:lnTo>
                    <a:pt x="16" y="169"/>
                  </a:lnTo>
                  <a:lnTo>
                    <a:pt x="16" y="181"/>
                  </a:lnTo>
                  <a:lnTo>
                    <a:pt x="16" y="185"/>
                  </a:lnTo>
                  <a:lnTo>
                    <a:pt x="16" y="202"/>
                  </a:lnTo>
                  <a:lnTo>
                    <a:pt x="16" y="207"/>
                  </a:lnTo>
                  <a:lnTo>
                    <a:pt x="16" y="213"/>
                  </a:lnTo>
                  <a:lnTo>
                    <a:pt x="16" y="226"/>
                  </a:lnTo>
                  <a:lnTo>
                    <a:pt x="16" y="227"/>
                  </a:lnTo>
                  <a:lnTo>
                    <a:pt x="16" y="230"/>
                  </a:lnTo>
                  <a:lnTo>
                    <a:pt x="16" y="231"/>
                  </a:lnTo>
                  <a:lnTo>
                    <a:pt x="16" y="253"/>
                  </a:lnTo>
                  <a:lnTo>
                    <a:pt x="24" y="260"/>
                  </a:lnTo>
                  <a:lnTo>
                    <a:pt x="31" y="256"/>
                  </a:lnTo>
                  <a:lnTo>
                    <a:pt x="46" y="259"/>
                  </a:lnTo>
                  <a:lnTo>
                    <a:pt x="46" y="260"/>
                  </a:lnTo>
                  <a:lnTo>
                    <a:pt x="47" y="273"/>
                  </a:lnTo>
                  <a:lnTo>
                    <a:pt x="47" y="282"/>
                  </a:lnTo>
                  <a:lnTo>
                    <a:pt x="47" y="283"/>
                  </a:lnTo>
                  <a:lnTo>
                    <a:pt x="47" y="293"/>
                  </a:lnTo>
                  <a:lnTo>
                    <a:pt x="47" y="302"/>
                  </a:lnTo>
                  <a:lnTo>
                    <a:pt x="50" y="302"/>
                  </a:lnTo>
                  <a:lnTo>
                    <a:pt x="56" y="302"/>
                  </a:lnTo>
                  <a:lnTo>
                    <a:pt x="63" y="302"/>
                  </a:lnTo>
                  <a:lnTo>
                    <a:pt x="72" y="302"/>
                  </a:lnTo>
                  <a:lnTo>
                    <a:pt x="73" y="302"/>
                  </a:lnTo>
                  <a:lnTo>
                    <a:pt x="84" y="301"/>
                  </a:lnTo>
                  <a:lnTo>
                    <a:pt x="85" y="301"/>
                  </a:lnTo>
                  <a:lnTo>
                    <a:pt x="95" y="301"/>
                  </a:lnTo>
                  <a:lnTo>
                    <a:pt x="101" y="301"/>
                  </a:lnTo>
                  <a:lnTo>
                    <a:pt x="102" y="301"/>
                  </a:lnTo>
                  <a:lnTo>
                    <a:pt x="104" y="301"/>
                  </a:lnTo>
                  <a:lnTo>
                    <a:pt x="105" y="301"/>
                  </a:lnTo>
                  <a:lnTo>
                    <a:pt x="120" y="299"/>
                  </a:lnTo>
                  <a:lnTo>
                    <a:pt x="131" y="299"/>
                  </a:lnTo>
                  <a:lnTo>
                    <a:pt x="137" y="299"/>
                  </a:lnTo>
                  <a:lnTo>
                    <a:pt x="153" y="298"/>
                  </a:lnTo>
                  <a:lnTo>
                    <a:pt x="175" y="298"/>
                  </a:lnTo>
                  <a:lnTo>
                    <a:pt x="182" y="296"/>
                  </a:lnTo>
                  <a:lnTo>
                    <a:pt x="214" y="295"/>
                  </a:lnTo>
                  <a:lnTo>
                    <a:pt x="215" y="295"/>
                  </a:lnTo>
                  <a:lnTo>
                    <a:pt x="222" y="295"/>
                  </a:lnTo>
                  <a:lnTo>
                    <a:pt x="224" y="295"/>
                  </a:lnTo>
                  <a:lnTo>
                    <a:pt x="227" y="295"/>
                  </a:lnTo>
                  <a:lnTo>
                    <a:pt x="235" y="293"/>
                  </a:lnTo>
                  <a:lnTo>
                    <a:pt x="238" y="293"/>
                  </a:lnTo>
                  <a:lnTo>
                    <a:pt x="240" y="293"/>
                  </a:lnTo>
                  <a:lnTo>
                    <a:pt x="242" y="293"/>
                  </a:lnTo>
                  <a:lnTo>
                    <a:pt x="242" y="262"/>
                  </a:lnTo>
                  <a:lnTo>
                    <a:pt x="240" y="262"/>
                  </a:lnTo>
                  <a:lnTo>
                    <a:pt x="242" y="254"/>
                  </a:lnTo>
                  <a:lnTo>
                    <a:pt x="235" y="257"/>
                  </a:lnTo>
                  <a:lnTo>
                    <a:pt x="238" y="252"/>
                  </a:lnTo>
                  <a:lnTo>
                    <a:pt x="237" y="250"/>
                  </a:lnTo>
                  <a:lnTo>
                    <a:pt x="235" y="250"/>
                  </a:lnTo>
                  <a:lnTo>
                    <a:pt x="235" y="247"/>
                  </a:lnTo>
                  <a:lnTo>
                    <a:pt x="241" y="236"/>
                  </a:lnTo>
                  <a:lnTo>
                    <a:pt x="241" y="228"/>
                  </a:lnTo>
                  <a:lnTo>
                    <a:pt x="250" y="230"/>
                  </a:lnTo>
                  <a:lnTo>
                    <a:pt x="242" y="213"/>
                  </a:lnTo>
                  <a:lnTo>
                    <a:pt x="248" y="210"/>
                  </a:lnTo>
                  <a:lnTo>
                    <a:pt x="251" y="201"/>
                  </a:lnTo>
                  <a:lnTo>
                    <a:pt x="257" y="189"/>
                  </a:lnTo>
                  <a:lnTo>
                    <a:pt x="263" y="185"/>
                  </a:lnTo>
                  <a:lnTo>
                    <a:pt x="261" y="181"/>
                  </a:lnTo>
                  <a:lnTo>
                    <a:pt x="267" y="178"/>
                  </a:lnTo>
                  <a:lnTo>
                    <a:pt x="267" y="182"/>
                  </a:lnTo>
                  <a:lnTo>
                    <a:pt x="267" y="184"/>
                  </a:lnTo>
                  <a:lnTo>
                    <a:pt x="274" y="165"/>
                  </a:lnTo>
                  <a:lnTo>
                    <a:pt x="271" y="156"/>
                  </a:lnTo>
                  <a:lnTo>
                    <a:pt x="274" y="153"/>
                  </a:lnTo>
                  <a:lnTo>
                    <a:pt x="276" y="156"/>
                  </a:lnTo>
                  <a:lnTo>
                    <a:pt x="280" y="152"/>
                  </a:lnTo>
                  <a:lnTo>
                    <a:pt x="273" y="149"/>
                  </a:lnTo>
                  <a:lnTo>
                    <a:pt x="274" y="146"/>
                  </a:lnTo>
                  <a:lnTo>
                    <a:pt x="277" y="149"/>
                  </a:lnTo>
                  <a:lnTo>
                    <a:pt x="280" y="146"/>
                  </a:lnTo>
                  <a:lnTo>
                    <a:pt x="279" y="145"/>
                  </a:lnTo>
                  <a:lnTo>
                    <a:pt x="283" y="139"/>
                  </a:lnTo>
                  <a:lnTo>
                    <a:pt x="284" y="137"/>
                  </a:lnTo>
                  <a:lnTo>
                    <a:pt x="289" y="136"/>
                  </a:lnTo>
                  <a:lnTo>
                    <a:pt x="293" y="133"/>
                  </a:lnTo>
                  <a:lnTo>
                    <a:pt x="292" y="129"/>
                  </a:lnTo>
                  <a:lnTo>
                    <a:pt x="287" y="124"/>
                  </a:lnTo>
                  <a:lnTo>
                    <a:pt x="297" y="113"/>
                  </a:lnTo>
                  <a:lnTo>
                    <a:pt x="302" y="113"/>
                  </a:lnTo>
                  <a:lnTo>
                    <a:pt x="300" y="94"/>
                  </a:lnTo>
                  <a:lnTo>
                    <a:pt x="297" y="90"/>
                  </a:lnTo>
                  <a:lnTo>
                    <a:pt x="296" y="93"/>
                  </a:lnTo>
                  <a:lnTo>
                    <a:pt x="295" y="93"/>
                  </a:lnTo>
                  <a:lnTo>
                    <a:pt x="296" y="88"/>
                  </a:lnTo>
                  <a:lnTo>
                    <a:pt x="302" y="82"/>
                  </a:lnTo>
                  <a:lnTo>
                    <a:pt x="305" y="77"/>
                  </a:lnTo>
                  <a:lnTo>
                    <a:pt x="310" y="78"/>
                  </a:lnTo>
                  <a:lnTo>
                    <a:pt x="312" y="61"/>
                  </a:lnTo>
                  <a:lnTo>
                    <a:pt x="319" y="48"/>
                  </a:lnTo>
                  <a:lnTo>
                    <a:pt x="325" y="46"/>
                  </a:lnTo>
                  <a:lnTo>
                    <a:pt x="319" y="39"/>
                  </a:lnTo>
                  <a:lnTo>
                    <a:pt x="318" y="39"/>
                  </a:lnTo>
                  <a:lnTo>
                    <a:pt x="308" y="41"/>
                  </a:lnTo>
                  <a:lnTo>
                    <a:pt x="305" y="41"/>
                  </a:lnTo>
                  <a:lnTo>
                    <a:pt x="290" y="42"/>
                  </a:lnTo>
                  <a:lnTo>
                    <a:pt x="286" y="42"/>
                  </a:lnTo>
                  <a:lnTo>
                    <a:pt x="283" y="42"/>
                  </a:lnTo>
                  <a:lnTo>
                    <a:pt x="277" y="43"/>
                  </a:lnTo>
                  <a:lnTo>
                    <a:pt x="282" y="32"/>
                  </a:lnTo>
                  <a:lnTo>
                    <a:pt x="284" y="32"/>
                  </a:lnTo>
                  <a:lnTo>
                    <a:pt x="287" y="25"/>
                  </a:lnTo>
                  <a:lnTo>
                    <a:pt x="292" y="20"/>
                  </a:lnTo>
                  <a:lnTo>
                    <a:pt x="289" y="0"/>
                  </a:lnTo>
                  <a:lnTo>
                    <a:pt x="284" y="0"/>
                  </a:lnTo>
                  <a:lnTo>
                    <a:pt x="283" y="0"/>
                  </a:lnTo>
                  <a:lnTo>
                    <a:pt x="279" y="2"/>
                  </a:lnTo>
                  <a:lnTo>
                    <a:pt x="261" y="2"/>
                  </a:lnTo>
                  <a:lnTo>
                    <a:pt x="253" y="3"/>
                  </a:lnTo>
                  <a:lnTo>
                    <a:pt x="251" y="3"/>
                  </a:lnTo>
                  <a:lnTo>
                    <a:pt x="248" y="3"/>
                  </a:lnTo>
                  <a:lnTo>
                    <a:pt x="242" y="3"/>
                  </a:lnTo>
                  <a:lnTo>
                    <a:pt x="234" y="4"/>
                  </a:lnTo>
                  <a:lnTo>
                    <a:pt x="225" y="4"/>
                  </a:lnTo>
                  <a:lnTo>
                    <a:pt x="221" y="4"/>
                  </a:lnTo>
                  <a:lnTo>
                    <a:pt x="218" y="6"/>
                  </a:lnTo>
                  <a:lnTo>
                    <a:pt x="208" y="6"/>
                  </a:lnTo>
                  <a:lnTo>
                    <a:pt x="206" y="6"/>
                  </a:lnTo>
                  <a:lnTo>
                    <a:pt x="205" y="6"/>
                  </a:lnTo>
                  <a:lnTo>
                    <a:pt x="202" y="6"/>
                  </a:lnTo>
                  <a:lnTo>
                    <a:pt x="198" y="6"/>
                  </a:lnTo>
                  <a:lnTo>
                    <a:pt x="190" y="7"/>
                  </a:lnTo>
                  <a:lnTo>
                    <a:pt x="185" y="7"/>
                  </a:lnTo>
                  <a:lnTo>
                    <a:pt x="169" y="9"/>
                  </a:lnTo>
                  <a:lnTo>
                    <a:pt x="162" y="9"/>
                  </a:lnTo>
                  <a:lnTo>
                    <a:pt x="159" y="9"/>
                  </a:lnTo>
                  <a:lnTo>
                    <a:pt x="144" y="10"/>
                  </a:lnTo>
                  <a:lnTo>
                    <a:pt x="141" y="10"/>
                  </a:lnTo>
                  <a:lnTo>
                    <a:pt x="134" y="10"/>
                  </a:lnTo>
                  <a:lnTo>
                    <a:pt x="123" y="12"/>
                  </a:lnTo>
                  <a:lnTo>
                    <a:pt x="121" y="12"/>
                  </a:lnTo>
                  <a:lnTo>
                    <a:pt x="120" y="12"/>
                  </a:lnTo>
                  <a:lnTo>
                    <a:pt x="114" y="12"/>
                  </a:lnTo>
                  <a:lnTo>
                    <a:pt x="101" y="12"/>
                  </a:lnTo>
                  <a:lnTo>
                    <a:pt x="95" y="12"/>
                  </a:lnTo>
                  <a:lnTo>
                    <a:pt x="85" y="13"/>
                  </a:lnTo>
                  <a:lnTo>
                    <a:pt x="84" y="13"/>
                  </a:lnTo>
                  <a:lnTo>
                    <a:pt x="81" y="13"/>
                  </a:lnTo>
                  <a:lnTo>
                    <a:pt x="76" y="13"/>
                  </a:lnTo>
                  <a:lnTo>
                    <a:pt x="66" y="13"/>
                  </a:lnTo>
                  <a:lnTo>
                    <a:pt x="59" y="15"/>
                  </a:lnTo>
                  <a:lnTo>
                    <a:pt x="53" y="15"/>
                  </a:lnTo>
                  <a:lnTo>
                    <a:pt x="47" y="15"/>
                  </a:lnTo>
                  <a:lnTo>
                    <a:pt x="44" y="15"/>
                  </a:lnTo>
                  <a:lnTo>
                    <a:pt x="40" y="15"/>
                  </a:lnTo>
                  <a:lnTo>
                    <a:pt x="34" y="15"/>
                  </a:lnTo>
                  <a:lnTo>
                    <a:pt x="16" y="16"/>
                  </a:lnTo>
                  <a:lnTo>
                    <a:pt x="7" y="16"/>
                  </a:lnTo>
                  <a:lnTo>
                    <a:pt x="0" y="16"/>
                  </a:lnTo>
                  <a:lnTo>
                    <a:pt x="1" y="26"/>
                  </a:lnTo>
                  <a:lnTo>
                    <a:pt x="3" y="32"/>
                  </a:lnTo>
                  <a:lnTo>
                    <a:pt x="4" y="43"/>
                  </a:lnTo>
                  <a:lnTo>
                    <a:pt x="4" y="46"/>
                  </a:lnTo>
                  <a:lnTo>
                    <a:pt x="5" y="49"/>
                  </a:lnTo>
                  <a:lnTo>
                    <a:pt x="8" y="68"/>
                  </a:lnTo>
                  <a:lnTo>
                    <a:pt x="8" y="74"/>
                  </a:lnTo>
                  <a:lnTo>
                    <a:pt x="10" y="7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0" name="AZ"/>
            <p:cNvSpPr>
              <a:spLocks/>
            </p:cNvSpPr>
            <p:nvPr/>
          </p:nvSpPr>
          <p:spPr bwMode="auto">
            <a:xfrm>
              <a:off x="2894135" y="3123289"/>
              <a:ext cx="655472" cy="786548"/>
            </a:xfrm>
            <a:custGeom>
              <a:avLst/>
              <a:gdLst>
                <a:gd name="T0" fmla="*/ 2147483647 w 428"/>
                <a:gd name="T1" fmla="*/ 2147483647 h 510"/>
                <a:gd name="T2" fmla="*/ 2147483647 w 428"/>
                <a:gd name="T3" fmla="*/ 2147483647 h 510"/>
                <a:gd name="T4" fmla="*/ 2147483647 w 428"/>
                <a:gd name="T5" fmla="*/ 2147483647 h 510"/>
                <a:gd name="T6" fmla="*/ 2147483647 w 428"/>
                <a:gd name="T7" fmla="*/ 2147483647 h 510"/>
                <a:gd name="T8" fmla="*/ 2147483647 w 428"/>
                <a:gd name="T9" fmla="*/ 2147483647 h 510"/>
                <a:gd name="T10" fmla="*/ 2147483647 w 428"/>
                <a:gd name="T11" fmla="*/ 2147483647 h 510"/>
                <a:gd name="T12" fmla="*/ 2147483647 w 428"/>
                <a:gd name="T13" fmla="*/ 2147483647 h 510"/>
                <a:gd name="T14" fmla="*/ 2147483647 w 428"/>
                <a:gd name="T15" fmla="*/ 2147483647 h 510"/>
                <a:gd name="T16" fmla="*/ 2147483647 w 428"/>
                <a:gd name="T17" fmla="*/ 2147483647 h 510"/>
                <a:gd name="T18" fmla="*/ 2147483647 w 428"/>
                <a:gd name="T19" fmla="*/ 2147483647 h 510"/>
                <a:gd name="T20" fmla="*/ 2147483647 w 428"/>
                <a:gd name="T21" fmla="*/ 2147483647 h 510"/>
                <a:gd name="T22" fmla="*/ 2147483647 w 428"/>
                <a:gd name="T23" fmla="*/ 2147483647 h 510"/>
                <a:gd name="T24" fmla="*/ 2147483647 w 428"/>
                <a:gd name="T25" fmla="*/ 2147483647 h 510"/>
                <a:gd name="T26" fmla="*/ 2147483647 w 428"/>
                <a:gd name="T27" fmla="*/ 2147483647 h 510"/>
                <a:gd name="T28" fmla="*/ 2147483647 w 428"/>
                <a:gd name="T29" fmla="*/ 0 h 510"/>
                <a:gd name="T30" fmla="*/ 2147483647 w 428"/>
                <a:gd name="T31" fmla="*/ 2147483647 h 510"/>
                <a:gd name="T32" fmla="*/ 2147483647 w 428"/>
                <a:gd name="T33" fmla="*/ 2147483647 h 510"/>
                <a:gd name="T34" fmla="*/ 2147483647 w 428"/>
                <a:gd name="T35" fmla="*/ 2147483647 h 510"/>
                <a:gd name="T36" fmla="*/ 2147483647 w 428"/>
                <a:gd name="T37" fmla="*/ 2147483647 h 510"/>
                <a:gd name="T38" fmla="*/ 2147483647 w 428"/>
                <a:gd name="T39" fmla="*/ 2147483647 h 510"/>
                <a:gd name="T40" fmla="*/ 2147483647 w 428"/>
                <a:gd name="T41" fmla="*/ 2147483647 h 510"/>
                <a:gd name="T42" fmla="*/ 2147483647 w 428"/>
                <a:gd name="T43" fmla="*/ 2147483647 h 510"/>
                <a:gd name="T44" fmla="*/ 2147483647 w 428"/>
                <a:gd name="T45" fmla="*/ 2147483647 h 510"/>
                <a:gd name="T46" fmla="*/ 2147483647 w 428"/>
                <a:gd name="T47" fmla="*/ 2147483647 h 510"/>
                <a:gd name="T48" fmla="*/ 2147483647 w 428"/>
                <a:gd name="T49" fmla="*/ 2147483647 h 510"/>
                <a:gd name="T50" fmla="*/ 2147483647 w 428"/>
                <a:gd name="T51" fmla="*/ 2147483647 h 510"/>
                <a:gd name="T52" fmla="*/ 2147483647 w 428"/>
                <a:gd name="T53" fmla="*/ 2147483647 h 510"/>
                <a:gd name="T54" fmla="*/ 2147483647 w 428"/>
                <a:gd name="T55" fmla="*/ 2147483647 h 510"/>
                <a:gd name="T56" fmla="*/ 2147483647 w 428"/>
                <a:gd name="T57" fmla="*/ 2147483647 h 510"/>
                <a:gd name="T58" fmla="*/ 2147483647 w 428"/>
                <a:gd name="T59" fmla="*/ 2147483647 h 510"/>
                <a:gd name="T60" fmla="*/ 2147483647 w 428"/>
                <a:gd name="T61" fmla="*/ 2147483647 h 510"/>
                <a:gd name="T62" fmla="*/ 2147483647 w 428"/>
                <a:gd name="T63" fmla="*/ 2147483647 h 510"/>
                <a:gd name="T64" fmla="*/ 2147483647 w 428"/>
                <a:gd name="T65" fmla="*/ 2147483647 h 510"/>
                <a:gd name="T66" fmla="*/ 2147483647 w 428"/>
                <a:gd name="T67" fmla="*/ 2147483647 h 510"/>
                <a:gd name="T68" fmla="*/ 2147483647 w 428"/>
                <a:gd name="T69" fmla="*/ 2147483647 h 510"/>
                <a:gd name="T70" fmla="*/ 2147483647 w 428"/>
                <a:gd name="T71" fmla="*/ 2147483647 h 510"/>
                <a:gd name="T72" fmla="*/ 2147483647 w 428"/>
                <a:gd name="T73" fmla="*/ 2147483647 h 510"/>
                <a:gd name="T74" fmla="*/ 2147483647 w 428"/>
                <a:gd name="T75" fmla="*/ 2147483647 h 510"/>
                <a:gd name="T76" fmla="*/ 2147483647 w 428"/>
                <a:gd name="T77" fmla="*/ 2147483647 h 510"/>
                <a:gd name="T78" fmla="*/ 0 w 428"/>
                <a:gd name="T79" fmla="*/ 214748364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8"/>
                <a:gd name="T121" fmla="*/ 0 h 510"/>
                <a:gd name="T122" fmla="*/ 428 w 428"/>
                <a:gd name="T123" fmla="*/ 510 h 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8" h="510">
                  <a:moveTo>
                    <a:pt x="0" y="354"/>
                  </a:moveTo>
                  <a:lnTo>
                    <a:pt x="7" y="343"/>
                  </a:lnTo>
                  <a:lnTo>
                    <a:pt x="9" y="343"/>
                  </a:lnTo>
                  <a:lnTo>
                    <a:pt x="20" y="343"/>
                  </a:lnTo>
                  <a:lnTo>
                    <a:pt x="26" y="322"/>
                  </a:lnTo>
                  <a:lnTo>
                    <a:pt x="20" y="319"/>
                  </a:lnTo>
                  <a:lnTo>
                    <a:pt x="15" y="312"/>
                  </a:lnTo>
                  <a:lnTo>
                    <a:pt x="18" y="290"/>
                  </a:lnTo>
                  <a:lnTo>
                    <a:pt x="23" y="286"/>
                  </a:lnTo>
                  <a:lnTo>
                    <a:pt x="36" y="266"/>
                  </a:lnTo>
                  <a:lnTo>
                    <a:pt x="39" y="244"/>
                  </a:lnTo>
                  <a:lnTo>
                    <a:pt x="42" y="241"/>
                  </a:lnTo>
                  <a:lnTo>
                    <a:pt x="45" y="236"/>
                  </a:lnTo>
                  <a:lnTo>
                    <a:pt x="58" y="230"/>
                  </a:lnTo>
                  <a:lnTo>
                    <a:pt x="65" y="224"/>
                  </a:lnTo>
                  <a:lnTo>
                    <a:pt x="68" y="220"/>
                  </a:lnTo>
                  <a:lnTo>
                    <a:pt x="54" y="205"/>
                  </a:lnTo>
                  <a:lnTo>
                    <a:pt x="55" y="201"/>
                  </a:lnTo>
                  <a:lnTo>
                    <a:pt x="49" y="182"/>
                  </a:lnTo>
                  <a:lnTo>
                    <a:pt x="44" y="169"/>
                  </a:lnTo>
                  <a:lnTo>
                    <a:pt x="45" y="158"/>
                  </a:lnTo>
                  <a:lnTo>
                    <a:pt x="51" y="139"/>
                  </a:lnTo>
                  <a:lnTo>
                    <a:pt x="51" y="95"/>
                  </a:lnTo>
                  <a:lnTo>
                    <a:pt x="55" y="87"/>
                  </a:lnTo>
                  <a:lnTo>
                    <a:pt x="52" y="68"/>
                  </a:lnTo>
                  <a:lnTo>
                    <a:pt x="68" y="67"/>
                  </a:lnTo>
                  <a:lnTo>
                    <a:pt x="83" y="78"/>
                  </a:lnTo>
                  <a:lnTo>
                    <a:pt x="99" y="67"/>
                  </a:lnTo>
                  <a:lnTo>
                    <a:pt x="107" y="13"/>
                  </a:lnTo>
                  <a:lnTo>
                    <a:pt x="109" y="0"/>
                  </a:lnTo>
                  <a:lnTo>
                    <a:pt x="130" y="4"/>
                  </a:lnTo>
                  <a:lnTo>
                    <a:pt x="151" y="7"/>
                  </a:lnTo>
                  <a:lnTo>
                    <a:pt x="182" y="12"/>
                  </a:lnTo>
                  <a:lnTo>
                    <a:pt x="184" y="12"/>
                  </a:lnTo>
                  <a:lnTo>
                    <a:pt x="191" y="13"/>
                  </a:lnTo>
                  <a:lnTo>
                    <a:pt x="205" y="15"/>
                  </a:lnTo>
                  <a:lnTo>
                    <a:pt x="256" y="22"/>
                  </a:lnTo>
                  <a:lnTo>
                    <a:pt x="272" y="25"/>
                  </a:lnTo>
                  <a:lnTo>
                    <a:pt x="278" y="25"/>
                  </a:lnTo>
                  <a:lnTo>
                    <a:pt x="288" y="26"/>
                  </a:lnTo>
                  <a:lnTo>
                    <a:pt x="304" y="29"/>
                  </a:lnTo>
                  <a:lnTo>
                    <a:pt x="320" y="30"/>
                  </a:lnTo>
                  <a:lnTo>
                    <a:pt x="336" y="32"/>
                  </a:lnTo>
                  <a:lnTo>
                    <a:pt x="337" y="33"/>
                  </a:lnTo>
                  <a:lnTo>
                    <a:pt x="367" y="36"/>
                  </a:lnTo>
                  <a:lnTo>
                    <a:pt x="392" y="39"/>
                  </a:lnTo>
                  <a:lnTo>
                    <a:pt x="399" y="41"/>
                  </a:lnTo>
                  <a:lnTo>
                    <a:pt x="428" y="43"/>
                  </a:lnTo>
                  <a:lnTo>
                    <a:pt x="427" y="64"/>
                  </a:lnTo>
                  <a:lnTo>
                    <a:pt x="424" y="85"/>
                  </a:lnTo>
                  <a:lnTo>
                    <a:pt x="419" y="126"/>
                  </a:lnTo>
                  <a:lnTo>
                    <a:pt x="415" y="165"/>
                  </a:lnTo>
                  <a:lnTo>
                    <a:pt x="415" y="168"/>
                  </a:lnTo>
                  <a:lnTo>
                    <a:pt x="411" y="211"/>
                  </a:lnTo>
                  <a:lnTo>
                    <a:pt x="409" y="225"/>
                  </a:lnTo>
                  <a:lnTo>
                    <a:pt x="408" y="227"/>
                  </a:lnTo>
                  <a:lnTo>
                    <a:pt x="406" y="243"/>
                  </a:lnTo>
                  <a:lnTo>
                    <a:pt x="405" y="260"/>
                  </a:lnTo>
                  <a:lnTo>
                    <a:pt x="402" y="290"/>
                  </a:lnTo>
                  <a:lnTo>
                    <a:pt x="399" y="309"/>
                  </a:lnTo>
                  <a:lnTo>
                    <a:pt x="399" y="311"/>
                  </a:lnTo>
                  <a:lnTo>
                    <a:pt x="395" y="356"/>
                  </a:lnTo>
                  <a:lnTo>
                    <a:pt x="393" y="360"/>
                  </a:lnTo>
                  <a:lnTo>
                    <a:pt x="392" y="373"/>
                  </a:lnTo>
                  <a:lnTo>
                    <a:pt x="390" y="392"/>
                  </a:lnTo>
                  <a:lnTo>
                    <a:pt x="390" y="393"/>
                  </a:lnTo>
                  <a:lnTo>
                    <a:pt x="388" y="413"/>
                  </a:lnTo>
                  <a:lnTo>
                    <a:pt x="388" y="419"/>
                  </a:lnTo>
                  <a:lnTo>
                    <a:pt x="379" y="493"/>
                  </a:lnTo>
                  <a:lnTo>
                    <a:pt x="379" y="494"/>
                  </a:lnTo>
                  <a:lnTo>
                    <a:pt x="377" y="510"/>
                  </a:lnTo>
                  <a:lnTo>
                    <a:pt x="281" y="499"/>
                  </a:lnTo>
                  <a:lnTo>
                    <a:pt x="239" y="493"/>
                  </a:lnTo>
                  <a:lnTo>
                    <a:pt x="221" y="484"/>
                  </a:lnTo>
                  <a:lnTo>
                    <a:pt x="220" y="483"/>
                  </a:lnTo>
                  <a:lnTo>
                    <a:pt x="211" y="478"/>
                  </a:lnTo>
                  <a:lnTo>
                    <a:pt x="210" y="478"/>
                  </a:lnTo>
                  <a:lnTo>
                    <a:pt x="93" y="413"/>
                  </a:lnTo>
                  <a:lnTo>
                    <a:pt x="7" y="366"/>
                  </a:lnTo>
                  <a:lnTo>
                    <a:pt x="0" y="35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1" name="AL"/>
            <p:cNvSpPr>
              <a:spLocks/>
            </p:cNvSpPr>
            <p:nvPr/>
          </p:nvSpPr>
          <p:spPr bwMode="auto">
            <a:xfrm>
              <a:off x="5630668" y="3430633"/>
              <a:ext cx="388797" cy="630994"/>
            </a:xfrm>
            <a:custGeom>
              <a:avLst/>
              <a:gdLst>
                <a:gd name="T0" fmla="*/ 2147483647 w 253"/>
                <a:gd name="T1" fmla="*/ 2147483647 h 409"/>
                <a:gd name="T2" fmla="*/ 2147483647 w 253"/>
                <a:gd name="T3" fmla="*/ 2147483647 h 409"/>
                <a:gd name="T4" fmla="*/ 2147483647 w 253"/>
                <a:gd name="T5" fmla="*/ 2147483647 h 409"/>
                <a:gd name="T6" fmla="*/ 2147483647 w 253"/>
                <a:gd name="T7" fmla="*/ 2147483647 h 409"/>
                <a:gd name="T8" fmla="*/ 2147483647 w 253"/>
                <a:gd name="T9" fmla="*/ 2147483647 h 409"/>
                <a:gd name="T10" fmla="*/ 2147483647 w 253"/>
                <a:gd name="T11" fmla="*/ 2147483647 h 409"/>
                <a:gd name="T12" fmla="*/ 2147483647 w 253"/>
                <a:gd name="T13" fmla="*/ 2147483647 h 409"/>
                <a:gd name="T14" fmla="*/ 2147483647 w 253"/>
                <a:gd name="T15" fmla="*/ 2147483647 h 409"/>
                <a:gd name="T16" fmla="*/ 2147483647 w 253"/>
                <a:gd name="T17" fmla="*/ 2147483647 h 409"/>
                <a:gd name="T18" fmla="*/ 2147483647 w 253"/>
                <a:gd name="T19" fmla="*/ 2147483647 h 409"/>
                <a:gd name="T20" fmla="*/ 2147483647 w 253"/>
                <a:gd name="T21" fmla="*/ 2147483647 h 409"/>
                <a:gd name="T22" fmla="*/ 2147483647 w 253"/>
                <a:gd name="T23" fmla="*/ 2147483647 h 409"/>
                <a:gd name="T24" fmla="*/ 2147483647 w 253"/>
                <a:gd name="T25" fmla="*/ 2147483647 h 409"/>
                <a:gd name="T26" fmla="*/ 2147483647 w 253"/>
                <a:gd name="T27" fmla="*/ 2147483647 h 409"/>
                <a:gd name="T28" fmla="*/ 2147483647 w 253"/>
                <a:gd name="T29" fmla="*/ 2147483647 h 409"/>
                <a:gd name="T30" fmla="*/ 2147483647 w 253"/>
                <a:gd name="T31" fmla="*/ 2147483647 h 409"/>
                <a:gd name="T32" fmla="*/ 2147483647 w 253"/>
                <a:gd name="T33" fmla="*/ 2147483647 h 409"/>
                <a:gd name="T34" fmla="*/ 2147483647 w 253"/>
                <a:gd name="T35" fmla="*/ 2147483647 h 409"/>
                <a:gd name="T36" fmla="*/ 2147483647 w 253"/>
                <a:gd name="T37" fmla="*/ 2147483647 h 409"/>
                <a:gd name="T38" fmla="*/ 2147483647 w 253"/>
                <a:gd name="T39" fmla="*/ 2147483647 h 409"/>
                <a:gd name="T40" fmla="*/ 2147483647 w 253"/>
                <a:gd name="T41" fmla="*/ 2147483647 h 409"/>
                <a:gd name="T42" fmla="*/ 2147483647 w 253"/>
                <a:gd name="T43" fmla="*/ 2147483647 h 409"/>
                <a:gd name="T44" fmla="*/ 2147483647 w 253"/>
                <a:gd name="T45" fmla="*/ 2147483647 h 409"/>
                <a:gd name="T46" fmla="*/ 2147483647 w 253"/>
                <a:gd name="T47" fmla="*/ 2147483647 h 409"/>
                <a:gd name="T48" fmla="*/ 2147483647 w 253"/>
                <a:gd name="T49" fmla="*/ 2147483647 h 409"/>
                <a:gd name="T50" fmla="*/ 2147483647 w 253"/>
                <a:gd name="T51" fmla="*/ 2147483647 h 409"/>
                <a:gd name="T52" fmla="*/ 2147483647 w 253"/>
                <a:gd name="T53" fmla="*/ 2147483647 h 409"/>
                <a:gd name="T54" fmla="*/ 2147483647 w 253"/>
                <a:gd name="T55" fmla="*/ 2147483647 h 409"/>
                <a:gd name="T56" fmla="*/ 2147483647 w 253"/>
                <a:gd name="T57" fmla="*/ 2147483647 h 409"/>
                <a:gd name="T58" fmla="*/ 2147483647 w 253"/>
                <a:gd name="T59" fmla="*/ 2147483647 h 409"/>
                <a:gd name="T60" fmla="*/ 2147483647 w 253"/>
                <a:gd name="T61" fmla="*/ 2147483647 h 409"/>
                <a:gd name="T62" fmla="*/ 2147483647 w 253"/>
                <a:gd name="T63" fmla="*/ 2147483647 h 409"/>
                <a:gd name="T64" fmla="*/ 2147483647 w 253"/>
                <a:gd name="T65" fmla="*/ 2147483647 h 409"/>
                <a:gd name="T66" fmla="*/ 2147483647 w 253"/>
                <a:gd name="T67" fmla="*/ 2147483647 h 409"/>
                <a:gd name="T68" fmla="*/ 2147483647 w 253"/>
                <a:gd name="T69" fmla="*/ 2147483647 h 409"/>
                <a:gd name="T70" fmla="*/ 2147483647 w 253"/>
                <a:gd name="T71" fmla="*/ 2147483647 h 409"/>
                <a:gd name="T72" fmla="*/ 2147483647 w 253"/>
                <a:gd name="T73" fmla="*/ 2147483647 h 409"/>
                <a:gd name="T74" fmla="*/ 2147483647 w 253"/>
                <a:gd name="T75" fmla="*/ 2147483647 h 409"/>
                <a:gd name="T76" fmla="*/ 2147483647 w 253"/>
                <a:gd name="T77" fmla="*/ 2147483647 h 409"/>
                <a:gd name="T78" fmla="*/ 2147483647 w 253"/>
                <a:gd name="T79" fmla="*/ 2147483647 h 409"/>
                <a:gd name="T80" fmla="*/ 2147483647 w 253"/>
                <a:gd name="T81" fmla="*/ 2147483647 h 409"/>
                <a:gd name="T82" fmla="*/ 2147483647 w 253"/>
                <a:gd name="T83" fmla="*/ 2147483647 h 409"/>
                <a:gd name="T84" fmla="*/ 0 w 253"/>
                <a:gd name="T85" fmla="*/ 2147483647 h 409"/>
                <a:gd name="T86" fmla="*/ 2147483647 w 253"/>
                <a:gd name="T87" fmla="*/ 2147483647 h 409"/>
                <a:gd name="T88" fmla="*/ 2147483647 w 253"/>
                <a:gd name="T89" fmla="*/ 2147483647 h 409"/>
                <a:gd name="T90" fmla="*/ 2147483647 w 253"/>
                <a:gd name="T91" fmla="*/ 2147483647 h 409"/>
                <a:gd name="T92" fmla="*/ 2147483647 w 253"/>
                <a:gd name="T93" fmla="*/ 2147483647 h 409"/>
                <a:gd name="T94" fmla="*/ 2147483647 w 253"/>
                <a:gd name="T95" fmla="*/ 2147483647 h 409"/>
                <a:gd name="T96" fmla="*/ 2147483647 w 253"/>
                <a:gd name="T97" fmla="*/ 2147483647 h 409"/>
                <a:gd name="T98" fmla="*/ 2147483647 w 253"/>
                <a:gd name="T99" fmla="*/ 2147483647 h 409"/>
                <a:gd name="T100" fmla="*/ 2147483647 w 253"/>
                <a:gd name="T101" fmla="*/ 2147483647 h 409"/>
                <a:gd name="T102" fmla="*/ 2147483647 w 253"/>
                <a:gd name="T103" fmla="*/ 2147483647 h 409"/>
                <a:gd name="T104" fmla="*/ 2147483647 w 253"/>
                <a:gd name="T105" fmla="*/ 2147483647 h 409"/>
                <a:gd name="T106" fmla="*/ 2147483647 w 253"/>
                <a:gd name="T107" fmla="*/ 2147483647 h 409"/>
                <a:gd name="T108" fmla="*/ 2147483647 w 253"/>
                <a:gd name="T109" fmla="*/ 2147483647 h 409"/>
                <a:gd name="T110" fmla="*/ 2147483647 w 253"/>
                <a:gd name="T111" fmla="*/ 2147483647 h 409"/>
                <a:gd name="T112" fmla="*/ 2147483647 w 253"/>
                <a:gd name="T113" fmla="*/ 2147483647 h 409"/>
                <a:gd name="T114" fmla="*/ 2147483647 w 253"/>
                <a:gd name="T115" fmla="*/ 2147483647 h 4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3"/>
                <a:gd name="T175" fmla="*/ 0 h 409"/>
                <a:gd name="T176" fmla="*/ 253 w 253"/>
                <a:gd name="T177" fmla="*/ 409 h 4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3" h="409">
                  <a:moveTo>
                    <a:pt x="16" y="339"/>
                  </a:moveTo>
                  <a:lnTo>
                    <a:pt x="16" y="341"/>
                  </a:lnTo>
                  <a:lnTo>
                    <a:pt x="16" y="344"/>
                  </a:lnTo>
                  <a:lnTo>
                    <a:pt x="17" y="349"/>
                  </a:lnTo>
                  <a:lnTo>
                    <a:pt x="20" y="369"/>
                  </a:lnTo>
                  <a:lnTo>
                    <a:pt x="20" y="370"/>
                  </a:lnTo>
                  <a:lnTo>
                    <a:pt x="22" y="380"/>
                  </a:lnTo>
                  <a:lnTo>
                    <a:pt x="23" y="391"/>
                  </a:lnTo>
                  <a:lnTo>
                    <a:pt x="25" y="401"/>
                  </a:lnTo>
                  <a:lnTo>
                    <a:pt x="26" y="398"/>
                  </a:lnTo>
                  <a:lnTo>
                    <a:pt x="35" y="398"/>
                  </a:lnTo>
                  <a:lnTo>
                    <a:pt x="38" y="402"/>
                  </a:lnTo>
                  <a:lnTo>
                    <a:pt x="43" y="401"/>
                  </a:lnTo>
                  <a:lnTo>
                    <a:pt x="43" y="388"/>
                  </a:lnTo>
                  <a:lnTo>
                    <a:pt x="48" y="372"/>
                  </a:lnTo>
                  <a:lnTo>
                    <a:pt x="55" y="376"/>
                  </a:lnTo>
                  <a:lnTo>
                    <a:pt x="55" y="386"/>
                  </a:lnTo>
                  <a:lnTo>
                    <a:pt x="51" y="409"/>
                  </a:lnTo>
                  <a:lnTo>
                    <a:pt x="84" y="402"/>
                  </a:lnTo>
                  <a:lnTo>
                    <a:pt x="94" y="386"/>
                  </a:lnTo>
                  <a:lnTo>
                    <a:pt x="90" y="382"/>
                  </a:lnTo>
                  <a:lnTo>
                    <a:pt x="91" y="372"/>
                  </a:lnTo>
                  <a:lnTo>
                    <a:pt x="74" y="356"/>
                  </a:lnTo>
                  <a:lnTo>
                    <a:pt x="74" y="343"/>
                  </a:lnTo>
                  <a:lnTo>
                    <a:pt x="98" y="340"/>
                  </a:lnTo>
                  <a:lnTo>
                    <a:pt x="100" y="340"/>
                  </a:lnTo>
                  <a:lnTo>
                    <a:pt x="104" y="340"/>
                  </a:lnTo>
                  <a:lnTo>
                    <a:pt x="106" y="339"/>
                  </a:lnTo>
                  <a:lnTo>
                    <a:pt x="116" y="339"/>
                  </a:lnTo>
                  <a:lnTo>
                    <a:pt x="130" y="337"/>
                  </a:lnTo>
                  <a:lnTo>
                    <a:pt x="134" y="336"/>
                  </a:lnTo>
                  <a:lnTo>
                    <a:pt x="136" y="336"/>
                  </a:lnTo>
                  <a:lnTo>
                    <a:pt x="137" y="336"/>
                  </a:lnTo>
                  <a:lnTo>
                    <a:pt x="146" y="336"/>
                  </a:lnTo>
                  <a:lnTo>
                    <a:pt x="147" y="336"/>
                  </a:lnTo>
                  <a:lnTo>
                    <a:pt x="158" y="334"/>
                  </a:lnTo>
                  <a:lnTo>
                    <a:pt x="159" y="334"/>
                  </a:lnTo>
                  <a:lnTo>
                    <a:pt x="168" y="333"/>
                  </a:lnTo>
                  <a:lnTo>
                    <a:pt x="172" y="333"/>
                  </a:lnTo>
                  <a:lnTo>
                    <a:pt x="173" y="333"/>
                  </a:lnTo>
                  <a:lnTo>
                    <a:pt x="176" y="331"/>
                  </a:lnTo>
                  <a:lnTo>
                    <a:pt x="182" y="331"/>
                  </a:lnTo>
                  <a:lnTo>
                    <a:pt x="188" y="330"/>
                  </a:lnTo>
                  <a:lnTo>
                    <a:pt x="201" y="328"/>
                  </a:lnTo>
                  <a:lnTo>
                    <a:pt x="218" y="327"/>
                  </a:lnTo>
                  <a:lnTo>
                    <a:pt x="220" y="327"/>
                  </a:lnTo>
                  <a:lnTo>
                    <a:pt x="236" y="324"/>
                  </a:lnTo>
                  <a:lnTo>
                    <a:pt x="243" y="323"/>
                  </a:lnTo>
                  <a:lnTo>
                    <a:pt x="253" y="321"/>
                  </a:lnTo>
                  <a:lnTo>
                    <a:pt x="250" y="315"/>
                  </a:lnTo>
                  <a:lnTo>
                    <a:pt x="249" y="313"/>
                  </a:lnTo>
                  <a:lnTo>
                    <a:pt x="243" y="302"/>
                  </a:lnTo>
                  <a:lnTo>
                    <a:pt x="244" y="297"/>
                  </a:lnTo>
                  <a:lnTo>
                    <a:pt x="243" y="292"/>
                  </a:lnTo>
                  <a:lnTo>
                    <a:pt x="244" y="281"/>
                  </a:lnTo>
                  <a:lnTo>
                    <a:pt x="244" y="279"/>
                  </a:lnTo>
                  <a:lnTo>
                    <a:pt x="241" y="271"/>
                  </a:lnTo>
                  <a:lnTo>
                    <a:pt x="237" y="266"/>
                  </a:lnTo>
                  <a:lnTo>
                    <a:pt x="237" y="261"/>
                  </a:lnTo>
                  <a:lnTo>
                    <a:pt x="236" y="259"/>
                  </a:lnTo>
                  <a:lnTo>
                    <a:pt x="236" y="252"/>
                  </a:lnTo>
                  <a:lnTo>
                    <a:pt x="236" y="250"/>
                  </a:lnTo>
                  <a:lnTo>
                    <a:pt x="238" y="242"/>
                  </a:lnTo>
                  <a:lnTo>
                    <a:pt x="238" y="240"/>
                  </a:lnTo>
                  <a:lnTo>
                    <a:pt x="238" y="236"/>
                  </a:lnTo>
                  <a:lnTo>
                    <a:pt x="237" y="230"/>
                  </a:lnTo>
                  <a:lnTo>
                    <a:pt x="241" y="224"/>
                  </a:lnTo>
                  <a:lnTo>
                    <a:pt x="246" y="220"/>
                  </a:lnTo>
                  <a:lnTo>
                    <a:pt x="246" y="219"/>
                  </a:lnTo>
                  <a:lnTo>
                    <a:pt x="238" y="214"/>
                  </a:lnTo>
                  <a:lnTo>
                    <a:pt x="240" y="209"/>
                  </a:lnTo>
                  <a:lnTo>
                    <a:pt x="237" y="198"/>
                  </a:lnTo>
                  <a:lnTo>
                    <a:pt x="231" y="191"/>
                  </a:lnTo>
                  <a:lnTo>
                    <a:pt x="230" y="188"/>
                  </a:lnTo>
                  <a:lnTo>
                    <a:pt x="227" y="180"/>
                  </a:lnTo>
                  <a:lnTo>
                    <a:pt x="225" y="180"/>
                  </a:lnTo>
                  <a:lnTo>
                    <a:pt x="225" y="177"/>
                  </a:lnTo>
                  <a:lnTo>
                    <a:pt x="221" y="170"/>
                  </a:lnTo>
                  <a:lnTo>
                    <a:pt x="218" y="164"/>
                  </a:lnTo>
                  <a:lnTo>
                    <a:pt x="218" y="161"/>
                  </a:lnTo>
                  <a:lnTo>
                    <a:pt x="215" y="151"/>
                  </a:lnTo>
                  <a:lnTo>
                    <a:pt x="215" y="149"/>
                  </a:lnTo>
                  <a:lnTo>
                    <a:pt x="212" y="142"/>
                  </a:lnTo>
                  <a:lnTo>
                    <a:pt x="210" y="129"/>
                  </a:lnTo>
                  <a:lnTo>
                    <a:pt x="208" y="125"/>
                  </a:lnTo>
                  <a:lnTo>
                    <a:pt x="207" y="120"/>
                  </a:lnTo>
                  <a:lnTo>
                    <a:pt x="207" y="119"/>
                  </a:lnTo>
                  <a:lnTo>
                    <a:pt x="204" y="110"/>
                  </a:lnTo>
                  <a:lnTo>
                    <a:pt x="202" y="107"/>
                  </a:lnTo>
                  <a:lnTo>
                    <a:pt x="198" y="91"/>
                  </a:lnTo>
                  <a:lnTo>
                    <a:pt x="198" y="90"/>
                  </a:lnTo>
                  <a:lnTo>
                    <a:pt x="197" y="87"/>
                  </a:lnTo>
                  <a:lnTo>
                    <a:pt x="195" y="83"/>
                  </a:lnTo>
                  <a:lnTo>
                    <a:pt x="195" y="80"/>
                  </a:lnTo>
                  <a:lnTo>
                    <a:pt x="194" y="77"/>
                  </a:lnTo>
                  <a:lnTo>
                    <a:pt x="192" y="73"/>
                  </a:lnTo>
                  <a:lnTo>
                    <a:pt x="191" y="67"/>
                  </a:lnTo>
                  <a:lnTo>
                    <a:pt x="189" y="61"/>
                  </a:lnTo>
                  <a:lnTo>
                    <a:pt x="188" y="57"/>
                  </a:lnTo>
                  <a:lnTo>
                    <a:pt x="185" y="47"/>
                  </a:lnTo>
                  <a:lnTo>
                    <a:pt x="184" y="42"/>
                  </a:lnTo>
                  <a:lnTo>
                    <a:pt x="182" y="38"/>
                  </a:lnTo>
                  <a:lnTo>
                    <a:pt x="181" y="32"/>
                  </a:lnTo>
                  <a:lnTo>
                    <a:pt x="179" y="29"/>
                  </a:lnTo>
                  <a:lnTo>
                    <a:pt x="176" y="19"/>
                  </a:lnTo>
                  <a:lnTo>
                    <a:pt x="175" y="13"/>
                  </a:lnTo>
                  <a:lnTo>
                    <a:pt x="173" y="11"/>
                  </a:lnTo>
                  <a:lnTo>
                    <a:pt x="173" y="9"/>
                  </a:lnTo>
                  <a:lnTo>
                    <a:pt x="172" y="0"/>
                  </a:lnTo>
                  <a:lnTo>
                    <a:pt x="171" y="0"/>
                  </a:lnTo>
                  <a:lnTo>
                    <a:pt x="156" y="2"/>
                  </a:lnTo>
                  <a:lnTo>
                    <a:pt x="153" y="2"/>
                  </a:lnTo>
                  <a:lnTo>
                    <a:pt x="142" y="3"/>
                  </a:lnTo>
                  <a:lnTo>
                    <a:pt x="127" y="5"/>
                  </a:lnTo>
                  <a:lnTo>
                    <a:pt x="124" y="5"/>
                  </a:lnTo>
                  <a:lnTo>
                    <a:pt x="121" y="6"/>
                  </a:lnTo>
                  <a:lnTo>
                    <a:pt x="113" y="6"/>
                  </a:lnTo>
                  <a:lnTo>
                    <a:pt x="94" y="9"/>
                  </a:lnTo>
                  <a:lnTo>
                    <a:pt x="91" y="9"/>
                  </a:lnTo>
                  <a:lnTo>
                    <a:pt x="90" y="9"/>
                  </a:lnTo>
                  <a:lnTo>
                    <a:pt x="84" y="9"/>
                  </a:lnTo>
                  <a:lnTo>
                    <a:pt x="65" y="11"/>
                  </a:lnTo>
                  <a:lnTo>
                    <a:pt x="64" y="11"/>
                  </a:lnTo>
                  <a:lnTo>
                    <a:pt x="55" y="12"/>
                  </a:lnTo>
                  <a:lnTo>
                    <a:pt x="39" y="13"/>
                  </a:lnTo>
                  <a:lnTo>
                    <a:pt x="35" y="13"/>
                  </a:lnTo>
                  <a:lnTo>
                    <a:pt x="20" y="15"/>
                  </a:lnTo>
                  <a:lnTo>
                    <a:pt x="14" y="16"/>
                  </a:lnTo>
                  <a:lnTo>
                    <a:pt x="0" y="16"/>
                  </a:lnTo>
                  <a:lnTo>
                    <a:pt x="0" y="18"/>
                  </a:lnTo>
                  <a:lnTo>
                    <a:pt x="6" y="25"/>
                  </a:lnTo>
                  <a:lnTo>
                    <a:pt x="9" y="26"/>
                  </a:lnTo>
                  <a:lnTo>
                    <a:pt x="9" y="31"/>
                  </a:lnTo>
                  <a:lnTo>
                    <a:pt x="9" y="44"/>
                  </a:lnTo>
                  <a:lnTo>
                    <a:pt x="9" y="51"/>
                  </a:lnTo>
                  <a:lnTo>
                    <a:pt x="7" y="58"/>
                  </a:lnTo>
                  <a:lnTo>
                    <a:pt x="7" y="61"/>
                  </a:lnTo>
                  <a:lnTo>
                    <a:pt x="7" y="63"/>
                  </a:lnTo>
                  <a:lnTo>
                    <a:pt x="7" y="68"/>
                  </a:lnTo>
                  <a:lnTo>
                    <a:pt x="7" y="73"/>
                  </a:lnTo>
                  <a:lnTo>
                    <a:pt x="7" y="84"/>
                  </a:lnTo>
                  <a:lnTo>
                    <a:pt x="7" y="86"/>
                  </a:lnTo>
                  <a:lnTo>
                    <a:pt x="7" y="93"/>
                  </a:lnTo>
                  <a:lnTo>
                    <a:pt x="7" y="96"/>
                  </a:lnTo>
                  <a:lnTo>
                    <a:pt x="7" y="100"/>
                  </a:lnTo>
                  <a:lnTo>
                    <a:pt x="7" y="113"/>
                  </a:lnTo>
                  <a:lnTo>
                    <a:pt x="7" y="122"/>
                  </a:lnTo>
                  <a:lnTo>
                    <a:pt x="7" y="139"/>
                  </a:lnTo>
                  <a:lnTo>
                    <a:pt x="7" y="142"/>
                  </a:lnTo>
                  <a:lnTo>
                    <a:pt x="7" y="149"/>
                  </a:lnTo>
                  <a:lnTo>
                    <a:pt x="7" y="159"/>
                  </a:lnTo>
                  <a:lnTo>
                    <a:pt x="7" y="165"/>
                  </a:lnTo>
                  <a:lnTo>
                    <a:pt x="7" y="167"/>
                  </a:lnTo>
                  <a:lnTo>
                    <a:pt x="7" y="184"/>
                  </a:lnTo>
                  <a:lnTo>
                    <a:pt x="7" y="187"/>
                  </a:lnTo>
                  <a:lnTo>
                    <a:pt x="7" y="190"/>
                  </a:lnTo>
                  <a:lnTo>
                    <a:pt x="7" y="209"/>
                  </a:lnTo>
                  <a:lnTo>
                    <a:pt x="7" y="211"/>
                  </a:lnTo>
                  <a:lnTo>
                    <a:pt x="7" y="219"/>
                  </a:lnTo>
                  <a:lnTo>
                    <a:pt x="7" y="233"/>
                  </a:lnTo>
                  <a:lnTo>
                    <a:pt x="7" y="235"/>
                  </a:lnTo>
                  <a:lnTo>
                    <a:pt x="7" y="240"/>
                  </a:lnTo>
                  <a:lnTo>
                    <a:pt x="7" y="246"/>
                  </a:lnTo>
                  <a:lnTo>
                    <a:pt x="7" y="248"/>
                  </a:lnTo>
                  <a:lnTo>
                    <a:pt x="7" y="250"/>
                  </a:lnTo>
                  <a:lnTo>
                    <a:pt x="7" y="256"/>
                  </a:lnTo>
                  <a:lnTo>
                    <a:pt x="7" y="275"/>
                  </a:lnTo>
                  <a:lnTo>
                    <a:pt x="7" y="276"/>
                  </a:lnTo>
                  <a:lnTo>
                    <a:pt x="7" y="278"/>
                  </a:lnTo>
                  <a:lnTo>
                    <a:pt x="9" y="291"/>
                  </a:lnTo>
                  <a:lnTo>
                    <a:pt x="12" y="307"/>
                  </a:lnTo>
                  <a:lnTo>
                    <a:pt x="12" y="308"/>
                  </a:lnTo>
                  <a:lnTo>
                    <a:pt x="12" y="313"/>
                  </a:lnTo>
                  <a:lnTo>
                    <a:pt x="13" y="317"/>
                  </a:lnTo>
                  <a:lnTo>
                    <a:pt x="14" y="327"/>
                  </a:lnTo>
                  <a:lnTo>
                    <a:pt x="16" y="33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nvGrpSpPr>
            <p:cNvPr id="72" name="AK GROUP"/>
            <p:cNvGrpSpPr/>
            <p:nvPr/>
          </p:nvGrpSpPr>
          <p:grpSpPr>
            <a:xfrm>
              <a:off x="1641529" y="3815154"/>
              <a:ext cx="2170247" cy="1299179"/>
              <a:chOff x="747419" y="4593467"/>
              <a:chExt cx="2764741" cy="1644089"/>
            </a:xfrm>
            <a:solidFill>
              <a:schemeClr val="bg1">
                <a:lumMod val="85000"/>
              </a:schemeClr>
            </a:solidFill>
          </p:grpSpPr>
          <p:sp>
            <p:nvSpPr>
              <p:cNvPr id="73" name="AK"/>
              <p:cNvSpPr>
                <a:spLocks/>
              </p:cNvSpPr>
              <p:nvPr/>
            </p:nvSpPr>
            <p:spPr bwMode="auto">
              <a:xfrm>
                <a:off x="1333230" y="6009034"/>
                <a:ext cx="277823" cy="101565"/>
              </a:xfrm>
              <a:custGeom>
                <a:avLst/>
                <a:gdLst>
                  <a:gd name="T0" fmla="*/ 589 w 142"/>
                  <a:gd name="T1" fmla="*/ 62 h 52"/>
                  <a:gd name="T2" fmla="*/ 572 w 142"/>
                  <a:gd name="T3" fmla="*/ 54 h 52"/>
                  <a:gd name="T4" fmla="*/ 493 w 142"/>
                  <a:gd name="T5" fmla="*/ 42 h 52"/>
                  <a:gd name="T6" fmla="*/ 431 w 142"/>
                  <a:gd name="T7" fmla="*/ 54 h 52"/>
                  <a:gd name="T8" fmla="*/ 426 w 142"/>
                  <a:gd name="T9" fmla="*/ 62 h 52"/>
                  <a:gd name="T10" fmla="*/ 414 w 142"/>
                  <a:gd name="T11" fmla="*/ 74 h 52"/>
                  <a:gd name="T12" fmla="*/ 407 w 142"/>
                  <a:gd name="T13" fmla="*/ 79 h 52"/>
                  <a:gd name="T14" fmla="*/ 414 w 142"/>
                  <a:gd name="T15" fmla="*/ 96 h 52"/>
                  <a:gd name="T16" fmla="*/ 426 w 142"/>
                  <a:gd name="T17" fmla="*/ 108 h 52"/>
                  <a:gd name="T18" fmla="*/ 426 w 142"/>
                  <a:gd name="T19" fmla="*/ 121 h 52"/>
                  <a:gd name="T20" fmla="*/ 414 w 142"/>
                  <a:gd name="T21" fmla="*/ 133 h 52"/>
                  <a:gd name="T22" fmla="*/ 407 w 142"/>
                  <a:gd name="T23" fmla="*/ 133 h 52"/>
                  <a:gd name="T24" fmla="*/ 394 w 142"/>
                  <a:gd name="T25" fmla="*/ 158 h 52"/>
                  <a:gd name="T26" fmla="*/ 382 w 142"/>
                  <a:gd name="T27" fmla="*/ 158 h 52"/>
                  <a:gd name="T28" fmla="*/ 370 w 142"/>
                  <a:gd name="T29" fmla="*/ 158 h 52"/>
                  <a:gd name="T30" fmla="*/ 365 w 142"/>
                  <a:gd name="T31" fmla="*/ 170 h 52"/>
                  <a:gd name="T32" fmla="*/ 345 w 142"/>
                  <a:gd name="T33" fmla="*/ 170 h 52"/>
                  <a:gd name="T34" fmla="*/ 315 w 142"/>
                  <a:gd name="T35" fmla="*/ 175 h 52"/>
                  <a:gd name="T36" fmla="*/ 303 w 142"/>
                  <a:gd name="T37" fmla="*/ 175 h 52"/>
                  <a:gd name="T38" fmla="*/ 311 w 142"/>
                  <a:gd name="T39" fmla="*/ 170 h 52"/>
                  <a:gd name="T40" fmla="*/ 315 w 142"/>
                  <a:gd name="T41" fmla="*/ 153 h 52"/>
                  <a:gd name="T42" fmla="*/ 311 w 142"/>
                  <a:gd name="T43" fmla="*/ 140 h 52"/>
                  <a:gd name="T44" fmla="*/ 274 w 142"/>
                  <a:gd name="T45" fmla="*/ 116 h 52"/>
                  <a:gd name="T46" fmla="*/ 237 w 142"/>
                  <a:gd name="T47" fmla="*/ 116 h 52"/>
                  <a:gd name="T48" fmla="*/ 195 w 142"/>
                  <a:gd name="T49" fmla="*/ 133 h 52"/>
                  <a:gd name="T50" fmla="*/ 170 w 142"/>
                  <a:gd name="T51" fmla="*/ 170 h 52"/>
                  <a:gd name="T52" fmla="*/ 145 w 142"/>
                  <a:gd name="T53" fmla="*/ 175 h 52"/>
                  <a:gd name="T54" fmla="*/ 108 w 142"/>
                  <a:gd name="T55" fmla="*/ 194 h 52"/>
                  <a:gd name="T56" fmla="*/ 91 w 142"/>
                  <a:gd name="T57" fmla="*/ 212 h 52"/>
                  <a:gd name="T58" fmla="*/ 30 w 142"/>
                  <a:gd name="T59" fmla="*/ 249 h 52"/>
                  <a:gd name="T60" fmla="*/ 17 w 142"/>
                  <a:gd name="T61" fmla="*/ 266 h 52"/>
                  <a:gd name="T62" fmla="*/ 0 w 142"/>
                  <a:gd name="T63" fmla="*/ 290 h 52"/>
                  <a:gd name="T64" fmla="*/ 0 w 142"/>
                  <a:gd name="T65" fmla="*/ 310 h 52"/>
                  <a:gd name="T66" fmla="*/ 17 w 142"/>
                  <a:gd name="T67" fmla="*/ 315 h 52"/>
                  <a:gd name="T68" fmla="*/ 91 w 142"/>
                  <a:gd name="T69" fmla="*/ 290 h 52"/>
                  <a:gd name="T70" fmla="*/ 96 w 142"/>
                  <a:gd name="T71" fmla="*/ 290 h 52"/>
                  <a:gd name="T72" fmla="*/ 133 w 142"/>
                  <a:gd name="T73" fmla="*/ 273 h 52"/>
                  <a:gd name="T74" fmla="*/ 158 w 142"/>
                  <a:gd name="T75" fmla="*/ 290 h 52"/>
                  <a:gd name="T76" fmla="*/ 175 w 142"/>
                  <a:gd name="T77" fmla="*/ 273 h 52"/>
                  <a:gd name="T78" fmla="*/ 187 w 142"/>
                  <a:gd name="T79" fmla="*/ 249 h 52"/>
                  <a:gd name="T80" fmla="*/ 212 w 142"/>
                  <a:gd name="T81" fmla="*/ 236 h 52"/>
                  <a:gd name="T82" fmla="*/ 249 w 142"/>
                  <a:gd name="T83" fmla="*/ 219 h 52"/>
                  <a:gd name="T84" fmla="*/ 291 w 142"/>
                  <a:gd name="T85" fmla="*/ 236 h 52"/>
                  <a:gd name="T86" fmla="*/ 335 w 142"/>
                  <a:gd name="T87" fmla="*/ 236 h 52"/>
                  <a:gd name="T88" fmla="*/ 407 w 142"/>
                  <a:gd name="T89" fmla="*/ 212 h 52"/>
                  <a:gd name="T90" fmla="*/ 473 w 142"/>
                  <a:gd name="T91" fmla="*/ 219 h 52"/>
                  <a:gd name="T92" fmla="*/ 505 w 142"/>
                  <a:gd name="T93" fmla="*/ 199 h 52"/>
                  <a:gd name="T94" fmla="*/ 547 w 142"/>
                  <a:gd name="T95" fmla="*/ 175 h 52"/>
                  <a:gd name="T96" fmla="*/ 601 w 142"/>
                  <a:gd name="T97" fmla="*/ 153 h 52"/>
                  <a:gd name="T98" fmla="*/ 631 w 142"/>
                  <a:gd name="T99" fmla="*/ 133 h 52"/>
                  <a:gd name="T100" fmla="*/ 626 w 142"/>
                  <a:gd name="T101" fmla="*/ 108 h 52"/>
                  <a:gd name="T102" fmla="*/ 808 w 142"/>
                  <a:gd name="T103" fmla="*/ 116 h 52"/>
                  <a:gd name="T104" fmla="*/ 863 w 142"/>
                  <a:gd name="T105" fmla="*/ 74 h 52"/>
                  <a:gd name="T106" fmla="*/ 863 w 142"/>
                  <a:gd name="T107" fmla="*/ 62 h 52"/>
                  <a:gd name="T108" fmla="*/ 838 w 142"/>
                  <a:gd name="T109" fmla="*/ 42 h 52"/>
                  <a:gd name="T110" fmla="*/ 722 w 142"/>
                  <a:gd name="T111" fmla="*/ 0 h 52"/>
                  <a:gd name="T112" fmla="*/ 643 w 142"/>
                  <a:gd name="T113" fmla="*/ 12 h 52"/>
                  <a:gd name="T114" fmla="*/ 606 w 142"/>
                  <a:gd name="T115" fmla="*/ 30 h 52"/>
                  <a:gd name="T116" fmla="*/ 589 w 142"/>
                  <a:gd name="T117" fmla="*/ 62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52"/>
                  <a:gd name="T179" fmla="*/ 142 w 142"/>
                  <a:gd name="T180" fmla="*/ 52 h 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52">
                    <a:moveTo>
                      <a:pt x="97" y="10"/>
                    </a:moveTo>
                    <a:lnTo>
                      <a:pt x="94" y="9"/>
                    </a:lnTo>
                    <a:lnTo>
                      <a:pt x="81" y="7"/>
                    </a:lnTo>
                    <a:lnTo>
                      <a:pt x="71" y="9"/>
                    </a:lnTo>
                    <a:lnTo>
                      <a:pt x="70" y="10"/>
                    </a:lnTo>
                    <a:lnTo>
                      <a:pt x="68" y="12"/>
                    </a:lnTo>
                    <a:lnTo>
                      <a:pt x="67" y="13"/>
                    </a:lnTo>
                    <a:lnTo>
                      <a:pt x="68" y="16"/>
                    </a:lnTo>
                    <a:lnTo>
                      <a:pt x="70" y="18"/>
                    </a:lnTo>
                    <a:lnTo>
                      <a:pt x="70" y="20"/>
                    </a:lnTo>
                    <a:lnTo>
                      <a:pt x="68" y="22"/>
                    </a:lnTo>
                    <a:lnTo>
                      <a:pt x="67" y="22"/>
                    </a:lnTo>
                    <a:lnTo>
                      <a:pt x="65" y="26"/>
                    </a:lnTo>
                    <a:lnTo>
                      <a:pt x="63" y="26"/>
                    </a:lnTo>
                    <a:lnTo>
                      <a:pt x="61" y="26"/>
                    </a:lnTo>
                    <a:lnTo>
                      <a:pt x="60" y="28"/>
                    </a:lnTo>
                    <a:lnTo>
                      <a:pt x="57" y="28"/>
                    </a:lnTo>
                    <a:lnTo>
                      <a:pt x="52" y="29"/>
                    </a:lnTo>
                    <a:lnTo>
                      <a:pt x="50" y="29"/>
                    </a:lnTo>
                    <a:lnTo>
                      <a:pt x="51" y="28"/>
                    </a:lnTo>
                    <a:lnTo>
                      <a:pt x="52" y="25"/>
                    </a:lnTo>
                    <a:lnTo>
                      <a:pt x="51" y="23"/>
                    </a:lnTo>
                    <a:lnTo>
                      <a:pt x="45" y="19"/>
                    </a:lnTo>
                    <a:lnTo>
                      <a:pt x="39" y="19"/>
                    </a:lnTo>
                    <a:lnTo>
                      <a:pt x="32" y="22"/>
                    </a:lnTo>
                    <a:lnTo>
                      <a:pt x="28" y="28"/>
                    </a:lnTo>
                    <a:lnTo>
                      <a:pt x="24" y="29"/>
                    </a:lnTo>
                    <a:lnTo>
                      <a:pt x="18" y="32"/>
                    </a:lnTo>
                    <a:lnTo>
                      <a:pt x="15" y="35"/>
                    </a:lnTo>
                    <a:lnTo>
                      <a:pt x="5" y="41"/>
                    </a:lnTo>
                    <a:lnTo>
                      <a:pt x="3" y="44"/>
                    </a:lnTo>
                    <a:lnTo>
                      <a:pt x="0" y="48"/>
                    </a:lnTo>
                    <a:lnTo>
                      <a:pt x="0" y="51"/>
                    </a:lnTo>
                    <a:lnTo>
                      <a:pt x="3" y="52"/>
                    </a:lnTo>
                    <a:lnTo>
                      <a:pt x="15" y="48"/>
                    </a:lnTo>
                    <a:lnTo>
                      <a:pt x="16" y="48"/>
                    </a:lnTo>
                    <a:lnTo>
                      <a:pt x="22" y="45"/>
                    </a:lnTo>
                    <a:lnTo>
                      <a:pt x="26" y="48"/>
                    </a:lnTo>
                    <a:lnTo>
                      <a:pt x="29" y="45"/>
                    </a:lnTo>
                    <a:lnTo>
                      <a:pt x="31" y="41"/>
                    </a:lnTo>
                    <a:lnTo>
                      <a:pt x="35" y="39"/>
                    </a:lnTo>
                    <a:lnTo>
                      <a:pt x="41" y="36"/>
                    </a:lnTo>
                    <a:lnTo>
                      <a:pt x="48" y="39"/>
                    </a:lnTo>
                    <a:lnTo>
                      <a:pt x="55" y="39"/>
                    </a:lnTo>
                    <a:lnTo>
                      <a:pt x="67" y="35"/>
                    </a:lnTo>
                    <a:lnTo>
                      <a:pt x="78" y="36"/>
                    </a:lnTo>
                    <a:lnTo>
                      <a:pt x="83" y="33"/>
                    </a:lnTo>
                    <a:lnTo>
                      <a:pt x="90" y="29"/>
                    </a:lnTo>
                    <a:lnTo>
                      <a:pt x="99" y="25"/>
                    </a:lnTo>
                    <a:lnTo>
                      <a:pt x="104" y="22"/>
                    </a:lnTo>
                    <a:lnTo>
                      <a:pt x="103" y="18"/>
                    </a:lnTo>
                    <a:lnTo>
                      <a:pt x="133" y="19"/>
                    </a:lnTo>
                    <a:lnTo>
                      <a:pt x="142" y="12"/>
                    </a:lnTo>
                    <a:lnTo>
                      <a:pt x="142" y="10"/>
                    </a:lnTo>
                    <a:lnTo>
                      <a:pt x="138" y="7"/>
                    </a:lnTo>
                    <a:lnTo>
                      <a:pt x="119" y="0"/>
                    </a:lnTo>
                    <a:lnTo>
                      <a:pt x="106" y="2"/>
                    </a:lnTo>
                    <a:lnTo>
                      <a:pt x="100" y="5"/>
                    </a:lnTo>
                    <a:lnTo>
                      <a:pt x="97" y="1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4" name="AK"/>
              <p:cNvSpPr>
                <a:spLocks/>
              </p:cNvSpPr>
              <p:nvPr/>
            </p:nvSpPr>
            <p:spPr bwMode="auto">
              <a:xfrm>
                <a:off x="829179" y="6063784"/>
                <a:ext cx="300843" cy="60304"/>
              </a:xfrm>
              <a:custGeom>
                <a:avLst/>
                <a:gdLst>
                  <a:gd name="T0" fmla="*/ 0 w 154"/>
                  <a:gd name="T1" fmla="*/ 83 h 31"/>
                  <a:gd name="T2" fmla="*/ 62 w 154"/>
                  <a:gd name="T3" fmla="*/ 108 h 31"/>
                  <a:gd name="T4" fmla="*/ 194 w 154"/>
                  <a:gd name="T5" fmla="*/ 157 h 31"/>
                  <a:gd name="T6" fmla="*/ 207 w 154"/>
                  <a:gd name="T7" fmla="*/ 162 h 31"/>
                  <a:gd name="T8" fmla="*/ 261 w 154"/>
                  <a:gd name="T9" fmla="*/ 145 h 31"/>
                  <a:gd name="T10" fmla="*/ 332 w 154"/>
                  <a:gd name="T11" fmla="*/ 145 h 31"/>
                  <a:gd name="T12" fmla="*/ 340 w 154"/>
                  <a:gd name="T13" fmla="*/ 137 h 31"/>
                  <a:gd name="T14" fmla="*/ 381 w 154"/>
                  <a:gd name="T15" fmla="*/ 137 h 31"/>
                  <a:gd name="T16" fmla="*/ 436 w 154"/>
                  <a:gd name="T17" fmla="*/ 120 h 31"/>
                  <a:gd name="T18" fmla="*/ 568 w 154"/>
                  <a:gd name="T19" fmla="*/ 120 h 31"/>
                  <a:gd name="T20" fmla="*/ 672 w 154"/>
                  <a:gd name="T21" fmla="*/ 145 h 31"/>
                  <a:gd name="T22" fmla="*/ 726 w 154"/>
                  <a:gd name="T23" fmla="*/ 137 h 31"/>
                  <a:gd name="T24" fmla="*/ 805 w 154"/>
                  <a:gd name="T25" fmla="*/ 181 h 31"/>
                  <a:gd name="T26" fmla="*/ 920 w 154"/>
                  <a:gd name="T27" fmla="*/ 186 h 31"/>
                  <a:gd name="T28" fmla="*/ 933 w 154"/>
                  <a:gd name="T29" fmla="*/ 174 h 31"/>
                  <a:gd name="T30" fmla="*/ 928 w 154"/>
                  <a:gd name="T31" fmla="*/ 157 h 31"/>
                  <a:gd name="T32" fmla="*/ 824 w 154"/>
                  <a:gd name="T33" fmla="*/ 120 h 31"/>
                  <a:gd name="T34" fmla="*/ 788 w 154"/>
                  <a:gd name="T35" fmla="*/ 120 h 31"/>
                  <a:gd name="T36" fmla="*/ 746 w 154"/>
                  <a:gd name="T37" fmla="*/ 103 h 31"/>
                  <a:gd name="T38" fmla="*/ 770 w 154"/>
                  <a:gd name="T39" fmla="*/ 78 h 31"/>
                  <a:gd name="T40" fmla="*/ 758 w 154"/>
                  <a:gd name="T41" fmla="*/ 42 h 31"/>
                  <a:gd name="T42" fmla="*/ 714 w 154"/>
                  <a:gd name="T43" fmla="*/ 25 h 31"/>
                  <a:gd name="T44" fmla="*/ 679 w 154"/>
                  <a:gd name="T45" fmla="*/ 29 h 31"/>
                  <a:gd name="T46" fmla="*/ 667 w 154"/>
                  <a:gd name="T47" fmla="*/ 61 h 31"/>
                  <a:gd name="T48" fmla="*/ 509 w 154"/>
                  <a:gd name="T49" fmla="*/ 78 h 31"/>
                  <a:gd name="T50" fmla="*/ 431 w 154"/>
                  <a:gd name="T51" fmla="*/ 61 h 31"/>
                  <a:gd name="T52" fmla="*/ 411 w 154"/>
                  <a:gd name="T53" fmla="*/ 49 h 31"/>
                  <a:gd name="T54" fmla="*/ 399 w 154"/>
                  <a:gd name="T55" fmla="*/ 29 h 31"/>
                  <a:gd name="T56" fmla="*/ 377 w 154"/>
                  <a:gd name="T57" fmla="*/ 25 h 31"/>
                  <a:gd name="T58" fmla="*/ 298 w 154"/>
                  <a:gd name="T59" fmla="*/ 29 h 31"/>
                  <a:gd name="T60" fmla="*/ 261 w 154"/>
                  <a:gd name="T61" fmla="*/ 29 h 31"/>
                  <a:gd name="T62" fmla="*/ 194 w 154"/>
                  <a:gd name="T63" fmla="*/ 25 h 31"/>
                  <a:gd name="T64" fmla="*/ 121 w 154"/>
                  <a:gd name="T65" fmla="*/ 29 h 31"/>
                  <a:gd name="T66" fmla="*/ 66 w 154"/>
                  <a:gd name="T67" fmla="*/ 0 h 31"/>
                  <a:gd name="T68" fmla="*/ 5 w 154"/>
                  <a:gd name="T69" fmla="*/ 0 h 31"/>
                  <a:gd name="T70" fmla="*/ 0 w 154"/>
                  <a:gd name="T71" fmla="*/ 83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4"/>
                  <a:gd name="T109" fmla="*/ 0 h 31"/>
                  <a:gd name="T110" fmla="*/ 154 w 154"/>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4" h="31">
                    <a:moveTo>
                      <a:pt x="0" y="14"/>
                    </a:moveTo>
                    <a:lnTo>
                      <a:pt x="10" y="18"/>
                    </a:lnTo>
                    <a:lnTo>
                      <a:pt x="32" y="26"/>
                    </a:lnTo>
                    <a:lnTo>
                      <a:pt x="34" y="27"/>
                    </a:lnTo>
                    <a:lnTo>
                      <a:pt x="43" y="24"/>
                    </a:lnTo>
                    <a:lnTo>
                      <a:pt x="55" y="24"/>
                    </a:lnTo>
                    <a:lnTo>
                      <a:pt x="56" y="23"/>
                    </a:lnTo>
                    <a:lnTo>
                      <a:pt x="63" y="23"/>
                    </a:lnTo>
                    <a:lnTo>
                      <a:pt x="72" y="20"/>
                    </a:lnTo>
                    <a:lnTo>
                      <a:pt x="94" y="20"/>
                    </a:lnTo>
                    <a:lnTo>
                      <a:pt x="111" y="24"/>
                    </a:lnTo>
                    <a:lnTo>
                      <a:pt x="120" y="23"/>
                    </a:lnTo>
                    <a:lnTo>
                      <a:pt x="133" y="30"/>
                    </a:lnTo>
                    <a:lnTo>
                      <a:pt x="152" y="31"/>
                    </a:lnTo>
                    <a:lnTo>
                      <a:pt x="154" y="29"/>
                    </a:lnTo>
                    <a:lnTo>
                      <a:pt x="153" y="26"/>
                    </a:lnTo>
                    <a:lnTo>
                      <a:pt x="136" y="20"/>
                    </a:lnTo>
                    <a:lnTo>
                      <a:pt x="130" y="20"/>
                    </a:lnTo>
                    <a:lnTo>
                      <a:pt x="123" y="17"/>
                    </a:lnTo>
                    <a:lnTo>
                      <a:pt x="127" y="13"/>
                    </a:lnTo>
                    <a:lnTo>
                      <a:pt x="125" y="7"/>
                    </a:lnTo>
                    <a:lnTo>
                      <a:pt x="118" y="4"/>
                    </a:lnTo>
                    <a:lnTo>
                      <a:pt x="112" y="5"/>
                    </a:lnTo>
                    <a:lnTo>
                      <a:pt x="110" y="10"/>
                    </a:lnTo>
                    <a:lnTo>
                      <a:pt x="84" y="13"/>
                    </a:lnTo>
                    <a:lnTo>
                      <a:pt x="71" y="10"/>
                    </a:lnTo>
                    <a:lnTo>
                      <a:pt x="68" y="8"/>
                    </a:lnTo>
                    <a:lnTo>
                      <a:pt x="66" y="5"/>
                    </a:lnTo>
                    <a:lnTo>
                      <a:pt x="62" y="4"/>
                    </a:lnTo>
                    <a:lnTo>
                      <a:pt x="49" y="5"/>
                    </a:lnTo>
                    <a:lnTo>
                      <a:pt x="43" y="5"/>
                    </a:lnTo>
                    <a:lnTo>
                      <a:pt x="32" y="4"/>
                    </a:lnTo>
                    <a:lnTo>
                      <a:pt x="20" y="5"/>
                    </a:lnTo>
                    <a:lnTo>
                      <a:pt x="11" y="0"/>
                    </a:lnTo>
                    <a:lnTo>
                      <a:pt x="1" y="0"/>
                    </a:lnTo>
                    <a:lnTo>
                      <a:pt x="0" y="1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5" name="AK"/>
              <p:cNvSpPr>
                <a:spLocks/>
              </p:cNvSpPr>
              <p:nvPr/>
            </p:nvSpPr>
            <p:spPr bwMode="auto">
              <a:xfrm>
                <a:off x="1103033" y="6034426"/>
                <a:ext cx="68265" cy="34913"/>
              </a:xfrm>
              <a:custGeom>
                <a:avLst/>
                <a:gdLst>
                  <a:gd name="T0" fmla="*/ 0 w 35"/>
                  <a:gd name="T1" fmla="*/ 42 h 18"/>
                  <a:gd name="T2" fmla="*/ 5 w 35"/>
                  <a:gd name="T3" fmla="*/ 37 h 18"/>
                  <a:gd name="T4" fmla="*/ 79 w 35"/>
                  <a:gd name="T5" fmla="*/ 0 h 18"/>
                  <a:gd name="T6" fmla="*/ 174 w 35"/>
                  <a:gd name="T7" fmla="*/ 17 h 18"/>
                  <a:gd name="T8" fmla="*/ 211 w 35"/>
                  <a:gd name="T9" fmla="*/ 54 h 18"/>
                  <a:gd name="T10" fmla="*/ 211 w 35"/>
                  <a:gd name="T11" fmla="*/ 71 h 18"/>
                  <a:gd name="T12" fmla="*/ 150 w 35"/>
                  <a:gd name="T13" fmla="*/ 95 h 18"/>
                  <a:gd name="T14" fmla="*/ 103 w 35"/>
                  <a:gd name="T15" fmla="*/ 108 h 18"/>
                  <a:gd name="T16" fmla="*/ 84 w 35"/>
                  <a:gd name="T17" fmla="*/ 78 h 18"/>
                  <a:gd name="T18" fmla="*/ 25 w 35"/>
                  <a:gd name="T19" fmla="*/ 78 h 18"/>
                  <a:gd name="T20" fmla="*/ 0 w 35"/>
                  <a:gd name="T21" fmla="*/ 4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18"/>
                  <a:gd name="T35" fmla="*/ 35 w 35"/>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18">
                    <a:moveTo>
                      <a:pt x="0" y="7"/>
                    </a:moveTo>
                    <a:lnTo>
                      <a:pt x="1" y="6"/>
                    </a:lnTo>
                    <a:lnTo>
                      <a:pt x="13" y="0"/>
                    </a:lnTo>
                    <a:lnTo>
                      <a:pt x="29" y="3"/>
                    </a:lnTo>
                    <a:lnTo>
                      <a:pt x="35" y="9"/>
                    </a:lnTo>
                    <a:lnTo>
                      <a:pt x="35" y="12"/>
                    </a:lnTo>
                    <a:lnTo>
                      <a:pt x="25" y="16"/>
                    </a:lnTo>
                    <a:lnTo>
                      <a:pt x="17" y="18"/>
                    </a:lnTo>
                    <a:lnTo>
                      <a:pt x="14" y="13"/>
                    </a:lnTo>
                    <a:lnTo>
                      <a:pt x="4" y="13"/>
                    </a:lnTo>
                    <a:lnTo>
                      <a:pt x="0" y="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6" name="AK"/>
              <p:cNvSpPr>
                <a:spLocks/>
              </p:cNvSpPr>
              <p:nvPr/>
            </p:nvSpPr>
            <p:spPr bwMode="auto">
              <a:xfrm>
                <a:off x="1280840" y="6069338"/>
                <a:ext cx="42864" cy="35707"/>
              </a:xfrm>
              <a:custGeom>
                <a:avLst/>
                <a:gdLst>
                  <a:gd name="T0" fmla="*/ 0 w 22"/>
                  <a:gd name="T1" fmla="*/ 88 h 18"/>
                  <a:gd name="T2" fmla="*/ 5 w 22"/>
                  <a:gd name="T3" fmla="*/ 107 h 18"/>
                  <a:gd name="T4" fmla="*/ 37 w 22"/>
                  <a:gd name="T5" fmla="*/ 112 h 18"/>
                  <a:gd name="T6" fmla="*/ 54 w 22"/>
                  <a:gd name="T7" fmla="*/ 107 h 18"/>
                  <a:gd name="T8" fmla="*/ 83 w 22"/>
                  <a:gd name="T9" fmla="*/ 107 h 18"/>
                  <a:gd name="T10" fmla="*/ 103 w 22"/>
                  <a:gd name="T11" fmla="*/ 112 h 18"/>
                  <a:gd name="T12" fmla="*/ 120 w 22"/>
                  <a:gd name="T13" fmla="*/ 88 h 18"/>
                  <a:gd name="T14" fmla="*/ 133 w 22"/>
                  <a:gd name="T15" fmla="*/ 30 h 18"/>
                  <a:gd name="T16" fmla="*/ 133 w 22"/>
                  <a:gd name="T17" fmla="*/ 25 h 18"/>
                  <a:gd name="T18" fmla="*/ 115 w 22"/>
                  <a:gd name="T19" fmla="*/ 0 h 18"/>
                  <a:gd name="T20" fmla="*/ 103 w 22"/>
                  <a:gd name="T21" fmla="*/ 0 h 18"/>
                  <a:gd name="T22" fmla="*/ 83 w 22"/>
                  <a:gd name="T23" fmla="*/ 7 h 18"/>
                  <a:gd name="T24" fmla="*/ 42 w 22"/>
                  <a:gd name="T25" fmla="*/ 25 h 18"/>
                  <a:gd name="T26" fmla="*/ 25 w 22"/>
                  <a:gd name="T27" fmla="*/ 30 h 18"/>
                  <a:gd name="T28" fmla="*/ 0 w 22"/>
                  <a:gd name="T29" fmla="*/ 8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8"/>
                  <a:gd name="T47" fmla="*/ 22 w 22"/>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8">
                    <a:moveTo>
                      <a:pt x="0" y="14"/>
                    </a:moveTo>
                    <a:lnTo>
                      <a:pt x="1" y="17"/>
                    </a:lnTo>
                    <a:lnTo>
                      <a:pt x="6" y="18"/>
                    </a:lnTo>
                    <a:lnTo>
                      <a:pt x="9" y="17"/>
                    </a:lnTo>
                    <a:lnTo>
                      <a:pt x="14" y="17"/>
                    </a:lnTo>
                    <a:lnTo>
                      <a:pt x="17" y="18"/>
                    </a:lnTo>
                    <a:lnTo>
                      <a:pt x="20" y="14"/>
                    </a:lnTo>
                    <a:lnTo>
                      <a:pt x="22" y="5"/>
                    </a:lnTo>
                    <a:lnTo>
                      <a:pt x="22" y="4"/>
                    </a:lnTo>
                    <a:lnTo>
                      <a:pt x="19" y="0"/>
                    </a:lnTo>
                    <a:lnTo>
                      <a:pt x="17" y="0"/>
                    </a:lnTo>
                    <a:lnTo>
                      <a:pt x="14" y="1"/>
                    </a:lnTo>
                    <a:lnTo>
                      <a:pt x="7" y="4"/>
                    </a:lnTo>
                    <a:lnTo>
                      <a:pt x="4" y="5"/>
                    </a:lnTo>
                    <a:lnTo>
                      <a:pt x="0" y="1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7" name="AK"/>
              <p:cNvSpPr>
                <a:spLocks/>
              </p:cNvSpPr>
              <p:nvPr/>
            </p:nvSpPr>
            <p:spPr bwMode="auto">
              <a:xfrm>
                <a:off x="747419" y="6077273"/>
                <a:ext cx="64296" cy="27772"/>
              </a:xfrm>
              <a:custGeom>
                <a:avLst/>
                <a:gdLst>
                  <a:gd name="T0" fmla="*/ 0 w 33"/>
                  <a:gd name="T1" fmla="*/ 45 h 14"/>
                  <a:gd name="T2" fmla="*/ 5 w 33"/>
                  <a:gd name="T3" fmla="*/ 70 h 14"/>
                  <a:gd name="T4" fmla="*/ 61 w 33"/>
                  <a:gd name="T5" fmla="*/ 88 h 14"/>
                  <a:gd name="T6" fmla="*/ 199 w 33"/>
                  <a:gd name="T7" fmla="*/ 25 h 14"/>
                  <a:gd name="T8" fmla="*/ 194 w 33"/>
                  <a:gd name="T9" fmla="*/ 0 h 14"/>
                  <a:gd name="T10" fmla="*/ 162 w 33"/>
                  <a:gd name="T11" fmla="*/ 0 h 14"/>
                  <a:gd name="T12" fmla="*/ 0 w 33"/>
                  <a:gd name="T13" fmla="*/ 45 h 14"/>
                  <a:gd name="T14" fmla="*/ 0 60000 65536"/>
                  <a:gd name="T15" fmla="*/ 0 60000 65536"/>
                  <a:gd name="T16" fmla="*/ 0 60000 65536"/>
                  <a:gd name="T17" fmla="*/ 0 60000 65536"/>
                  <a:gd name="T18" fmla="*/ 0 60000 65536"/>
                  <a:gd name="T19" fmla="*/ 0 60000 65536"/>
                  <a:gd name="T20" fmla="*/ 0 60000 65536"/>
                  <a:gd name="T21" fmla="*/ 0 w 33"/>
                  <a:gd name="T22" fmla="*/ 0 h 14"/>
                  <a:gd name="T23" fmla="*/ 33 w 3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4">
                    <a:moveTo>
                      <a:pt x="0" y="7"/>
                    </a:moveTo>
                    <a:lnTo>
                      <a:pt x="1" y="11"/>
                    </a:lnTo>
                    <a:lnTo>
                      <a:pt x="10" y="14"/>
                    </a:lnTo>
                    <a:lnTo>
                      <a:pt x="33" y="4"/>
                    </a:lnTo>
                    <a:lnTo>
                      <a:pt x="32" y="0"/>
                    </a:lnTo>
                    <a:lnTo>
                      <a:pt x="27" y="0"/>
                    </a:lnTo>
                    <a:lnTo>
                      <a:pt x="0" y="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8" name="AK"/>
              <p:cNvSpPr>
                <a:spLocks/>
              </p:cNvSpPr>
              <p:nvPr/>
            </p:nvSpPr>
            <p:spPr bwMode="auto">
              <a:xfrm>
                <a:off x="1216544" y="6090763"/>
                <a:ext cx="21432" cy="23804"/>
              </a:xfrm>
              <a:custGeom>
                <a:avLst/>
                <a:gdLst>
                  <a:gd name="T0" fmla="*/ 0 w 11"/>
                  <a:gd name="T1" fmla="*/ 25 h 12"/>
                  <a:gd name="T2" fmla="*/ 49 w 11"/>
                  <a:gd name="T3" fmla="*/ 0 h 12"/>
                  <a:gd name="T4" fmla="*/ 66 w 11"/>
                  <a:gd name="T5" fmla="*/ 20 h 12"/>
                  <a:gd name="T6" fmla="*/ 61 w 11"/>
                  <a:gd name="T7" fmla="*/ 37 h 12"/>
                  <a:gd name="T8" fmla="*/ 17 w 11"/>
                  <a:gd name="T9" fmla="*/ 75 h 12"/>
                  <a:gd name="T10" fmla="*/ 0 w 11"/>
                  <a:gd name="T11" fmla="*/ 62 h 12"/>
                  <a:gd name="T12" fmla="*/ 0 w 11"/>
                  <a:gd name="T13" fmla="*/ 25 h 12"/>
                  <a:gd name="T14" fmla="*/ 0 60000 65536"/>
                  <a:gd name="T15" fmla="*/ 0 60000 65536"/>
                  <a:gd name="T16" fmla="*/ 0 60000 65536"/>
                  <a:gd name="T17" fmla="*/ 0 60000 65536"/>
                  <a:gd name="T18" fmla="*/ 0 60000 65536"/>
                  <a:gd name="T19" fmla="*/ 0 60000 65536"/>
                  <a:gd name="T20" fmla="*/ 0 60000 65536"/>
                  <a:gd name="T21" fmla="*/ 0 w 11"/>
                  <a:gd name="T22" fmla="*/ 0 h 12"/>
                  <a:gd name="T23" fmla="*/ 11 w 11"/>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2">
                    <a:moveTo>
                      <a:pt x="0" y="4"/>
                    </a:moveTo>
                    <a:lnTo>
                      <a:pt x="8" y="0"/>
                    </a:lnTo>
                    <a:lnTo>
                      <a:pt x="11" y="3"/>
                    </a:lnTo>
                    <a:lnTo>
                      <a:pt x="10" y="6"/>
                    </a:lnTo>
                    <a:lnTo>
                      <a:pt x="3" y="12"/>
                    </a:lnTo>
                    <a:lnTo>
                      <a:pt x="0" y="10"/>
                    </a:lnTo>
                    <a:lnTo>
                      <a:pt x="0" y="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79" name="AK"/>
              <p:cNvSpPr>
                <a:spLocks/>
              </p:cNvSpPr>
              <p:nvPr/>
            </p:nvSpPr>
            <p:spPr bwMode="auto">
              <a:xfrm>
                <a:off x="1597559" y="4593467"/>
                <a:ext cx="1914601" cy="1644089"/>
              </a:xfrm>
              <a:custGeom>
                <a:avLst/>
                <a:gdLst>
                  <a:gd name="T0" fmla="*/ 1085 w 980"/>
                  <a:gd name="T1" fmla="*/ 4233 h 842"/>
                  <a:gd name="T2" fmla="*/ 1253 w 980"/>
                  <a:gd name="T3" fmla="*/ 4154 h 842"/>
                  <a:gd name="T4" fmla="*/ 1381 w 980"/>
                  <a:gd name="T5" fmla="*/ 4070 h 842"/>
                  <a:gd name="T6" fmla="*/ 1558 w 980"/>
                  <a:gd name="T7" fmla="*/ 3959 h 842"/>
                  <a:gd name="T8" fmla="*/ 1932 w 980"/>
                  <a:gd name="T9" fmla="*/ 3743 h 842"/>
                  <a:gd name="T10" fmla="*/ 2168 w 980"/>
                  <a:gd name="T11" fmla="*/ 3561 h 842"/>
                  <a:gd name="T12" fmla="*/ 2119 w 980"/>
                  <a:gd name="T13" fmla="*/ 3408 h 842"/>
                  <a:gd name="T14" fmla="*/ 2380 w 980"/>
                  <a:gd name="T15" fmla="*/ 3167 h 842"/>
                  <a:gd name="T16" fmla="*/ 2400 w 980"/>
                  <a:gd name="T17" fmla="*/ 3519 h 842"/>
                  <a:gd name="T18" fmla="*/ 2968 w 980"/>
                  <a:gd name="T19" fmla="*/ 3342 h 842"/>
                  <a:gd name="T20" fmla="*/ 3623 w 980"/>
                  <a:gd name="T21" fmla="*/ 3421 h 842"/>
                  <a:gd name="T22" fmla="*/ 3702 w 980"/>
                  <a:gd name="T23" fmla="*/ 3457 h 842"/>
                  <a:gd name="T24" fmla="*/ 4664 w 980"/>
                  <a:gd name="T25" fmla="*/ 3859 h 842"/>
                  <a:gd name="T26" fmla="*/ 4883 w 980"/>
                  <a:gd name="T27" fmla="*/ 4166 h 842"/>
                  <a:gd name="T28" fmla="*/ 4974 w 980"/>
                  <a:gd name="T29" fmla="*/ 4402 h 842"/>
                  <a:gd name="T30" fmla="*/ 5156 w 980"/>
                  <a:gd name="T31" fmla="*/ 4742 h 842"/>
                  <a:gd name="T32" fmla="*/ 5808 w 980"/>
                  <a:gd name="T33" fmla="*/ 5099 h 842"/>
                  <a:gd name="T34" fmla="*/ 5924 w 980"/>
                  <a:gd name="T35" fmla="*/ 4722 h 842"/>
                  <a:gd name="T36" fmla="*/ 5452 w 980"/>
                  <a:gd name="T37" fmla="*/ 4129 h 842"/>
                  <a:gd name="T38" fmla="*/ 5178 w 980"/>
                  <a:gd name="T39" fmla="*/ 3755 h 842"/>
                  <a:gd name="T40" fmla="*/ 4942 w 980"/>
                  <a:gd name="T41" fmla="*/ 3718 h 842"/>
                  <a:gd name="T42" fmla="*/ 4743 w 980"/>
                  <a:gd name="T43" fmla="*/ 3760 h 842"/>
                  <a:gd name="T44" fmla="*/ 4428 w 980"/>
                  <a:gd name="T45" fmla="*/ 3421 h 842"/>
                  <a:gd name="T46" fmla="*/ 4386 w 980"/>
                  <a:gd name="T47" fmla="*/ 1883 h 842"/>
                  <a:gd name="T48" fmla="*/ 3950 w 980"/>
                  <a:gd name="T49" fmla="*/ 667 h 842"/>
                  <a:gd name="T50" fmla="*/ 2222 w 980"/>
                  <a:gd name="T51" fmla="*/ 0 h 842"/>
                  <a:gd name="T52" fmla="*/ 588 w 980"/>
                  <a:gd name="T53" fmla="*/ 418 h 842"/>
                  <a:gd name="T54" fmla="*/ 866 w 980"/>
                  <a:gd name="T55" fmla="*/ 950 h 842"/>
                  <a:gd name="T56" fmla="*/ 369 w 980"/>
                  <a:gd name="T57" fmla="*/ 1157 h 842"/>
                  <a:gd name="T58" fmla="*/ 726 w 980"/>
                  <a:gd name="T59" fmla="*/ 1691 h 842"/>
                  <a:gd name="T60" fmla="*/ 1144 w 980"/>
                  <a:gd name="T61" fmla="*/ 1890 h 842"/>
                  <a:gd name="T62" fmla="*/ 854 w 980"/>
                  <a:gd name="T63" fmla="*/ 1969 h 842"/>
                  <a:gd name="T64" fmla="*/ 411 w 980"/>
                  <a:gd name="T65" fmla="*/ 2143 h 842"/>
                  <a:gd name="T66" fmla="*/ 261 w 980"/>
                  <a:gd name="T67" fmla="*/ 2591 h 842"/>
                  <a:gd name="T68" fmla="*/ 261 w 980"/>
                  <a:gd name="T69" fmla="*/ 2749 h 842"/>
                  <a:gd name="T70" fmla="*/ 751 w 980"/>
                  <a:gd name="T71" fmla="*/ 3150 h 842"/>
                  <a:gd name="T72" fmla="*/ 825 w 980"/>
                  <a:gd name="T73" fmla="*/ 3379 h 842"/>
                  <a:gd name="T74" fmla="*/ 903 w 980"/>
                  <a:gd name="T75" fmla="*/ 3421 h 842"/>
                  <a:gd name="T76" fmla="*/ 1127 w 980"/>
                  <a:gd name="T77" fmla="*/ 3386 h 842"/>
                  <a:gd name="T78" fmla="*/ 1260 w 980"/>
                  <a:gd name="T79" fmla="*/ 3507 h 842"/>
                  <a:gd name="T80" fmla="*/ 1356 w 980"/>
                  <a:gd name="T81" fmla="*/ 3743 h 842"/>
                  <a:gd name="T82" fmla="*/ 945 w 980"/>
                  <a:gd name="T83" fmla="*/ 3979 h 842"/>
                  <a:gd name="T84" fmla="*/ 140 w 980"/>
                  <a:gd name="T85" fmla="*/ 4270 h 842"/>
                  <a:gd name="T86" fmla="*/ 42 w 980"/>
                  <a:gd name="T87" fmla="*/ 4427 h 842"/>
                  <a:gd name="T88" fmla="*/ 332 w 980"/>
                  <a:gd name="T89" fmla="*/ 4341 h 842"/>
                  <a:gd name="T90" fmla="*/ 613 w 980"/>
                  <a:gd name="T91" fmla="*/ 4365 h 842"/>
                  <a:gd name="T92" fmla="*/ 812 w 980"/>
                  <a:gd name="T93" fmla="*/ 4341 h 842"/>
                  <a:gd name="T94" fmla="*/ 1007 w 980"/>
                  <a:gd name="T95" fmla="*/ 4452 h 8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0"/>
                  <a:gd name="T145" fmla="*/ 0 h 842"/>
                  <a:gd name="T146" fmla="*/ 980 w 980"/>
                  <a:gd name="T147" fmla="*/ 842 h 8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0" h="842">
                    <a:moveTo>
                      <a:pt x="162" y="689"/>
                    </a:moveTo>
                    <a:lnTo>
                      <a:pt x="160" y="701"/>
                    </a:lnTo>
                    <a:lnTo>
                      <a:pt x="163" y="701"/>
                    </a:lnTo>
                    <a:lnTo>
                      <a:pt x="179" y="699"/>
                    </a:lnTo>
                    <a:lnTo>
                      <a:pt x="188" y="696"/>
                    </a:lnTo>
                    <a:lnTo>
                      <a:pt x="196" y="691"/>
                    </a:lnTo>
                    <a:lnTo>
                      <a:pt x="202" y="688"/>
                    </a:lnTo>
                    <a:lnTo>
                      <a:pt x="207" y="686"/>
                    </a:lnTo>
                    <a:lnTo>
                      <a:pt x="211" y="679"/>
                    </a:lnTo>
                    <a:lnTo>
                      <a:pt x="217" y="680"/>
                    </a:lnTo>
                    <a:lnTo>
                      <a:pt x="218" y="678"/>
                    </a:lnTo>
                    <a:lnTo>
                      <a:pt x="228" y="672"/>
                    </a:lnTo>
                    <a:lnTo>
                      <a:pt x="241" y="672"/>
                    </a:lnTo>
                    <a:lnTo>
                      <a:pt x="246" y="666"/>
                    </a:lnTo>
                    <a:lnTo>
                      <a:pt x="254" y="657"/>
                    </a:lnTo>
                    <a:lnTo>
                      <a:pt x="257" y="654"/>
                    </a:lnTo>
                    <a:lnTo>
                      <a:pt x="259" y="650"/>
                    </a:lnTo>
                    <a:lnTo>
                      <a:pt x="280" y="633"/>
                    </a:lnTo>
                    <a:lnTo>
                      <a:pt x="293" y="628"/>
                    </a:lnTo>
                    <a:lnTo>
                      <a:pt x="319" y="618"/>
                    </a:lnTo>
                    <a:lnTo>
                      <a:pt x="328" y="614"/>
                    </a:lnTo>
                    <a:lnTo>
                      <a:pt x="339" y="597"/>
                    </a:lnTo>
                    <a:lnTo>
                      <a:pt x="348" y="597"/>
                    </a:lnTo>
                    <a:lnTo>
                      <a:pt x="358" y="588"/>
                    </a:lnTo>
                    <a:lnTo>
                      <a:pt x="358" y="582"/>
                    </a:lnTo>
                    <a:lnTo>
                      <a:pt x="357" y="576"/>
                    </a:lnTo>
                    <a:lnTo>
                      <a:pt x="350" y="575"/>
                    </a:lnTo>
                    <a:lnTo>
                      <a:pt x="350" y="563"/>
                    </a:lnTo>
                    <a:lnTo>
                      <a:pt x="360" y="563"/>
                    </a:lnTo>
                    <a:lnTo>
                      <a:pt x="360" y="558"/>
                    </a:lnTo>
                    <a:lnTo>
                      <a:pt x="373" y="545"/>
                    </a:lnTo>
                    <a:lnTo>
                      <a:pt x="393" y="523"/>
                    </a:lnTo>
                    <a:lnTo>
                      <a:pt x="404" y="533"/>
                    </a:lnTo>
                    <a:lnTo>
                      <a:pt x="399" y="546"/>
                    </a:lnTo>
                    <a:lnTo>
                      <a:pt x="391" y="568"/>
                    </a:lnTo>
                    <a:lnTo>
                      <a:pt x="396" y="581"/>
                    </a:lnTo>
                    <a:lnTo>
                      <a:pt x="417" y="581"/>
                    </a:lnTo>
                    <a:lnTo>
                      <a:pt x="459" y="568"/>
                    </a:lnTo>
                    <a:lnTo>
                      <a:pt x="470" y="555"/>
                    </a:lnTo>
                    <a:lnTo>
                      <a:pt x="490" y="552"/>
                    </a:lnTo>
                    <a:lnTo>
                      <a:pt x="517" y="565"/>
                    </a:lnTo>
                    <a:lnTo>
                      <a:pt x="535" y="552"/>
                    </a:lnTo>
                    <a:lnTo>
                      <a:pt x="562" y="546"/>
                    </a:lnTo>
                    <a:lnTo>
                      <a:pt x="598" y="565"/>
                    </a:lnTo>
                    <a:lnTo>
                      <a:pt x="591" y="572"/>
                    </a:lnTo>
                    <a:lnTo>
                      <a:pt x="598" y="578"/>
                    </a:lnTo>
                    <a:lnTo>
                      <a:pt x="601" y="578"/>
                    </a:lnTo>
                    <a:lnTo>
                      <a:pt x="611" y="571"/>
                    </a:lnTo>
                    <a:lnTo>
                      <a:pt x="650" y="571"/>
                    </a:lnTo>
                    <a:lnTo>
                      <a:pt x="694" y="589"/>
                    </a:lnTo>
                    <a:lnTo>
                      <a:pt x="694" y="591"/>
                    </a:lnTo>
                    <a:lnTo>
                      <a:pt x="770" y="637"/>
                    </a:lnTo>
                    <a:lnTo>
                      <a:pt x="769" y="641"/>
                    </a:lnTo>
                    <a:lnTo>
                      <a:pt x="805" y="675"/>
                    </a:lnTo>
                    <a:lnTo>
                      <a:pt x="803" y="685"/>
                    </a:lnTo>
                    <a:lnTo>
                      <a:pt x="806" y="688"/>
                    </a:lnTo>
                    <a:lnTo>
                      <a:pt x="811" y="693"/>
                    </a:lnTo>
                    <a:lnTo>
                      <a:pt x="811" y="698"/>
                    </a:lnTo>
                    <a:lnTo>
                      <a:pt x="813" y="702"/>
                    </a:lnTo>
                    <a:lnTo>
                      <a:pt x="821" y="727"/>
                    </a:lnTo>
                    <a:lnTo>
                      <a:pt x="847" y="764"/>
                    </a:lnTo>
                    <a:lnTo>
                      <a:pt x="851" y="770"/>
                    </a:lnTo>
                    <a:lnTo>
                      <a:pt x="855" y="777"/>
                    </a:lnTo>
                    <a:lnTo>
                      <a:pt x="851" y="783"/>
                    </a:lnTo>
                    <a:lnTo>
                      <a:pt x="863" y="790"/>
                    </a:lnTo>
                    <a:lnTo>
                      <a:pt x="868" y="782"/>
                    </a:lnTo>
                    <a:lnTo>
                      <a:pt x="874" y="839"/>
                    </a:lnTo>
                    <a:lnTo>
                      <a:pt x="959" y="842"/>
                    </a:lnTo>
                    <a:lnTo>
                      <a:pt x="978" y="818"/>
                    </a:lnTo>
                    <a:lnTo>
                      <a:pt x="975" y="805"/>
                    </a:lnTo>
                    <a:lnTo>
                      <a:pt x="980" y="790"/>
                    </a:lnTo>
                    <a:lnTo>
                      <a:pt x="978" y="780"/>
                    </a:lnTo>
                    <a:lnTo>
                      <a:pt x="952" y="766"/>
                    </a:lnTo>
                    <a:lnTo>
                      <a:pt x="938" y="754"/>
                    </a:lnTo>
                    <a:lnTo>
                      <a:pt x="919" y="719"/>
                    </a:lnTo>
                    <a:lnTo>
                      <a:pt x="900" y="682"/>
                    </a:lnTo>
                    <a:lnTo>
                      <a:pt x="896" y="667"/>
                    </a:lnTo>
                    <a:lnTo>
                      <a:pt x="871" y="641"/>
                    </a:lnTo>
                    <a:lnTo>
                      <a:pt x="854" y="623"/>
                    </a:lnTo>
                    <a:lnTo>
                      <a:pt x="855" y="620"/>
                    </a:lnTo>
                    <a:lnTo>
                      <a:pt x="844" y="601"/>
                    </a:lnTo>
                    <a:lnTo>
                      <a:pt x="837" y="604"/>
                    </a:lnTo>
                    <a:lnTo>
                      <a:pt x="822" y="608"/>
                    </a:lnTo>
                    <a:lnTo>
                      <a:pt x="816" y="614"/>
                    </a:lnTo>
                    <a:lnTo>
                      <a:pt x="813" y="623"/>
                    </a:lnTo>
                    <a:lnTo>
                      <a:pt x="811" y="627"/>
                    </a:lnTo>
                    <a:lnTo>
                      <a:pt x="785" y="636"/>
                    </a:lnTo>
                    <a:lnTo>
                      <a:pt x="783" y="621"/>
                    </a:lnTo>
                    <a:lnTo>
                      <a:pt x="757" y="592"/>
                    </a:lnTo>
                    <a:lnTo>
                      <a:pt x="744" y="579"/>
                    </a:lnTo>
                    <a:lnTo>
                      <a:pt x="748" y="566"/>
                    </a:lnTo>
                    <a:lnTo>
                      <a:pt x="731" y="565"/>
                    </a:lnTo>
                    <a:lnTo>
                      <a:pt x="711" y="565"/>
                    </a:lnTo>
                    <a:lnTo>
                      <a:pt x="696" y="563"/>
                    </a:lnTo>
                    <a:lnTo>
                      <a:pt x="705" y="490"/>
                    </a:lnTo>
                    <a:lnTo>
                      <a:pt x="724" y="311"/>
                    </a:lnTo>
                    <a:lnTo>
                      <a:pt x="737" y="192"/>
                    </a:lnTo>
                    <a:lnTo>
                      <a:pt x="743" y="137"/>
                    </a:lnTo>
                    <a:lnTo>
                      <a:pt x="689" y="107"/>
                    </a:lnTo>
                    <a:lnTo>
                      <a:pt x="652" y="110"/>
                    </a:lnTo>
                    <a:lnTo>
                      <a:pt x="532" y="65"/>
                    </a:lnTo>
                    <a:lnTo>
                      <a:pt x="483" y="64"/>
                    </a:lnTo>
                    <a:lnTo>
                      <a:pt x="470" y="42"/>
                    </a:lnTo>
                    <a:lnTo>
                      <a:pt x="367" y="0"/>
                    </a:lnTo>
                    <a:lnTo>
                      <a:pt x="308" y="13"/>
                    </a:lnTo>
                    <a:lnTo>
                      <a:pt x="220" y="25"/>
                    </a:lnTo>
                    <a:lnTo>
                      <a:pt x="157" y="75"/>
                    </a:lnTo>
                    <a:lnTo>
                      <a:pt x="97" y="69"/>
                    </a:lnTo>
                    <a:lnTo>
                      <a:pt x="75" y="91"/>
                    </a:lnTo>
                    <a:lnTo>
                      <a:pt x="108" y="113"/>
                    </a:lnTo>
                    <a:lnTo>
                      <a:pt x="137" y="140"/>
                    </a:lnTo>
                    <a:lnTo>
                      <a:pt x="143" y="157"/>
                    </a:lnTo>
                    <a:lnTo>
                      <a:pt x="167" y="175"/>
                    </a:lnTo>
                    <a:lnTo>
                      <a:pt x="144" y="185"/>
                    </a:lnTo>
                    <a:lnTo>
                      <a:pt x="123" y="181"/>
                    </a:lnTo>
                    <a:lnTo>
                      <a:pt x="61" y="191"/>
                    </a:lnTo>
                    <a:lnTo>
                      <a:pt x="24" y="201"/>
                    </a:lnTo>
                    <a:lnTo>
                      <a:pt x="19" y="204"/>
                    </a:lnTo>
                    <a:lnTo>
                      <a:pt x="56" y="270"/>
                    </a:lnTo>
                    <a:lnTo>
                      <a:pt x="120" y="279"/>
                    </a:lnTo>
                    <a:lnTo>
                      <a:pt x="144" y="295"/>
                    </a:lnTo>
                    <a:lnTo>
                      <a:pt x="160" y="286"/>
                    </a:lnTo>
                    <a:lnTo>
                      <a:pt x="189" y="306"/>
                    </a:lnTo>
                    <a:lnTo>
                      <a:pt x="189" y="312"/>
                    </a:lnTo>
                    <a:lnTo>
                      <a:pt x="191" y="325"/>
                    </a:lnTo>
                    <a:lnTo>
                      <a:pt x="162" y="335"/>
                    </a:lnTo>
                    <a:lnTo>
                      <a:pt x="152" y="325"/>
                    </a:lnTo>
                    <a:lnTo>
                      <a:pt x="141" y="325"/>
                    </a:lnTo>
                    <a:lnTo>
                      <a:pt x="140" y="339"/>
                    </a:lnTo>
                    <a:lnTo>
                      <a:pt x="108" y="335"/>
                    </a:lnTo>
                    <a:lnTo>
                      <a:pt x="98" y="332"/>
                    </a:lnTo>
                    <a:lnTo>
                      <a:pt x="68" y="354"/>
                    </a:lnTo>
                    <a:lnTo>
                      <a:pt x="59" y="367"/>
                    </a:lnTo>
                    <a:lnTo>
                      <a:pt x="39" y="377"/>
                    </a:lnTo>
                    <a:lnTo>
                      <a:pt x="30" y="399"/>
                    </a:lnTo>
                    <a:lnTo>
                      <a:pt x="43" y="428"/>
                    </a:lnTo>
                    <a:lnTo>
                      <a:pt x="52" y="435"/>
                    </a:lnTo>
                    <a:lnTo>
                      <a:pt x="45" y="446"/>
                    </a:lnTo>
                    <a:lnTo>
                      <a:pt x="40" y="449"/>
                    </a:lnTo>
                    <a:lnTo>
                      <a:pt x="43" y="454"/>
                    </a:lnTo>
                    <a:lnTo>
                      <a:pt x="72" y="498"/>
                    </a:lnTo>
                    <a:lnTo>
                      <a:pt x="124" y="500"/>
                    </a:lnTo>
                    <a:lnTo>
                      <a:pt x="127" y="517"/>
                    </a:lnTo>
                    <a:lnTo>
                      <a:pt x="124" y="520"/>
                    </a:lnTo>
                    <a:lnTo>
                      <a:pt x="124" y="546"/>
                    </a:lnTo>
                    <a:lnTo>
                      <a:pt x="113" y="550"/>
                    </a:lnTo>
                    <a:lnTo>
                      <a:pt x="126" y="562"/>
                    </a:lnTo>
                    <a:lnTo>
                      <a:pt x="136" y="558"/>
                    </a:lnTo>
                    <a:lnTo>
                      <a:pt x="140" y="558"/>
                    </a:lnTo>
                    <a:lnTo>
                      <a:pt x="140" y="563"/>
                    </a:lnTo>
                    <a:lnTo>
                      <a:pt x="147" y="565"/>
                    </a:lnTo>
                    <a:lnTo>
                      <a:pt x="149" y="565"/>
                    </a:lnTo>
                    <a:lnTo>
                      <a:pt x="159" y="552"/>
                    </a:lnTo>
                    <a:lnTo>
                      <a:pt x="169" y="556"/>
                    </a:lnTo>
                    <a:lnTo>
                      <a:pt x="176" y="561"/>
                    </a:lnTo>
                    <a:lnTo>
                      <a:pt x="186" y="559"/>
                    </a:lnTo>
                    <a:lnTo>
                      <a:pt x="193" y="579"/>
                    </a:lnTo>
                    <a:lnTo>
                      <a:pt x="196" y="581"/>
                    </a:lnTo>
                    <a:lnTo>
                      <a:pt x="202" y="582"/>
                    </a:lnTo>
                    <a:lnTo>
                      <a:pt x="208" y="579"/>
                    </a:lnTo>
                    <a:lnTo>
                      <a:pt x="208" y="578"/>
                    </a:lnTo>
                    <a:lnTo>
                      <a:pt x="224" y="578"/>
                    </a:lnTo>
                    <a:lnTo>
                      <a:pt x="231" y="592"/>
                    </a:lnTo>
                    <a:lnTo>
                      <a:pt x="224" y="618"/>
                    </a:lnTo>
                    <a:lnTo>
                      <a:pt x="192" y="643"/>
                    </a:lnTo>
                    <a:lnTo>
                      <a:pt x="189" y="644"/>
                    </a:lnTo>
                    <a:lnTo>
                      <a:pt x="178" y="650"/>
                    </a:lnTo>
                    <a:lnTo>
                      <a:pt x="156" y="657"/>
                    </a:lnTo>
                    <a:lnTo>
                      <a:pt x="98" y="676"/>
                    </a:lnTo>
                    <a:lnTo>
                      <a:pt x="79" y="688"/>
                    </a:lnTo>
                    <a:lnTo>
                      <a:pt x="49" y="702"/>
                    </a:lnTo>
                    <a:lnTo>
                      <a:pt x="23" y="705"/>
                    </a:lnTo>
                    <a:lnTo>
                      <a:pt x="14" y="706"/>
                    </a:lnTo>
                    <a:lnTo>
                      <a:pt x="1" y="717"/>
                    </a:lnTo>
                    <a:lnTo>
                      <a:pt x="0" y="719"/>
                    </a:lnTo>
                    <a:lnTo>
                      <a:pt x="7" y="731"/>
                    </a:lnTo>
                    <a:lnTo>
                      <a:pt x="13" y="731"/>
                    </a:lnTo>
                    <a:lnTo>
                      <a:pt x="24" y="725"/>
                    </a:lnTo>
                    <a:lnTo>
                      <a:pt x="55" y="728"/>
                    </a:lnTo>
                    <a:lnTo>
                      <a:pt x="55" y="717"/>
                    </a:lnTo>
                    <a:lnTo>
                      <a:pt x="71" y="717"/>
                    </a:lnTo>
                    <a:lnTo>
                      <a:pt x="71" y="734"/>
                    </a:lnTo>
                    <a:lnTo>
                      <a:pt x="91" y="731"/>
                    </a:lnTo>
                    <a:lnTo>
                      <a:pt x="101" y="721"/>
                    </a:lnTo>
                    <a:lnTo>
                      <a:pt x="115" y="705"/>
                    </a:lnTo>
                    <a:lnTo>
                      <a:pt x="120" y="704"/>
                    </a:lnTo>
                    <a:lnTo>
                      <a:pt x="120" y="719"/>
                    </a:lnTo>
                    <a:lnTo>
                      <a:pt x="134" y="717"/>
                    </a:lnTo>
                    <a:lnTo>
                      <a:pt x="134" y="734"/>
                    </a:lnTo>
                    <a:lnTo>
                      <a:pt x="154" y="728"/>
                    </a:lnTo>
                    <a:lnTo>
                      <a:pt x="162" y="738"/>
                    </a:lnTo>
                    <a:lnTo>
                      <a:pt x="166" y="735"/>
                    </a:lnTo>
                    <a:lnTo>
                      <a:pt x="162" y="715"/>
                    </a:lnTo>
                    <a:lnTo>
                      <a:pt x="147" y="705"/>
                    </a:lnTo>
                    <a:lnTo>
                      <a:pt x="162" y="689"/>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80" name="AK"/>
              <p:cNvSpPr>
                <a:spLocks/>
              </p:cNvSpPr>
              <p:nvPr/>
            </p:nvSpPr>
            <p:spPr bwMode="auto">
              <a:xfrm>
                <a:off x="2175432" y="5749567"/>
                <a:ext cx="189714" cy="188848"/>
              </a:xfrm>
              <a:custGeom>
                <a:avLst/>
                <a:gdLst>
                  <a:gd name="T0" fmla="*/ 25 w 97"/>
                  <a:gd name="T1" fmla="*/ 331 h 97"/>
                  <a:gd name="T2" fmla="*/ 62 w 97"/>
                  <a:gd name="T3" fmla="*/ 368 h 97"/>
                  <a:gd name="T4" fmla="*/ 62 w 97"/>
                  <a:gd name="T5" fmla="*/ 505 h 97"/>
                  <a:gd name="T6" fmla="*/ 0 w 97"/>
                  <a:gd name="T7" fmla="*/ 547 h 97"/>
                  <a:gd name="T8" fmla="*/ 17 w 97"/>
                  <a:gd name="T9" fmla="*/ 584 h 97"/>
                  <a:gd name="T10" fmla="*/ 158 w 97"/>
                  <a:gd name="T11" fmla="*/ 579 h 97"/>
                  <a:gd name="T12" fmla="*/ 182 w 97"/>
                  <a:gd name="T13" fmla="*/ 542 h 97"/>
                  <a:gd name="T14" fmla="*/ 182 w 97"/>
                  <a:gd name="T15" fmla="*/ 518 h 97"/>
                  <a:gd name="T16" fmla="*/ 436 w 97"/>
                  <a:gd name="T17" fmla="*/ 368 h 97"/>
                  <a:gd name="T18" fmla="*/ 468 w 97"/>
                  <a:gd name="T19" fmla="*/ 390 h 97"/>
                  <a:gd name="T20" fmla="*/ 510 w 97"/>
                  <a:gd name="T21" fmla="*/ 324 h 97"/>
                  <a:gd name="T22" fmla="*/ 485 w 97"/>
                  <a:gd name="T23" fmla="*/ 194 h 97"/>
                  <a:gd name="T24" fmla="*/ 564 w 97"/>
                  <a:gd name="T25" fmla="*/ 194 h 97"/>
                  <a:gd name="T26" fmla="*/ 589 w 97"/>
                  <a:gd name="T27" fmla="*/ 174 h 97"/>
                  <a:gd name="T28" fmla="*/ 589 w 97"/>
                  <a:gd name="T29" fmla="*/ 128 h 97"/>
                  <a:gd name="T30" fmla="*/ 552 w 97"/>
                  <a:gd name="T31" fmla="*/ 128 h 97"/>
                  <a:gd name="T32" fmla="*/ 527 w 97"/>
                  <a:gd name="T33" fmla="*/ 91 h 97"/>
                  <a:gd name="T34" fmla="*/ 547 w 97"/>
                  <a:gd name="T35" fmla="*/ 61 h 97"/>
                  <a:gd name="T36" fmla="*/ 493 w 97"/>
                  <a:gd name="T37" fmla="*/ 0 h 97"/>
                  <a:gd name="T38" fmla="*/ 62 w 97"/>
                  <a:gd name="T39" fmla="*/ 282 h 97"/>
                  <a:gd name="T40" fmla="*/ 25 w 97"/>
                  <a:gd name="T41" fmla="*/ 331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97"/>
                  <a:gd name="T65" fmla="*/ 97 w 97"/>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97">
                    <a:moveTo>
                      <a:pt x="4" y="55"/>
                    </a:moveTo>
                    <a:lnTo>
                      <a:pt x="10" y="61"/>
                    </a:lnTo>
                    <a:lnTo>
                      <a:pt x="10" y="84"/>
                    </a:lnTo>
                    <a:lnTo>
                      <a:pt x="0" y="91"/>
                    </a:lnTo>
                    <a:lnTo>
                      <a:pt x="3" y="97"/>
                    </a:lnTo>
                    <a:lnTo>
                      <a:pt x="26" y="96"/>
                    </a:lnTo>
                    <a:lnTo>
                      <a:pt x="30" y="90"/>
                    </a:lnTo>
                    <a:lnTo>
                      <a:pt x="30" y="86"/>
                    </a:lnTo>
                    <a:lnTo>
                      <a:pt x="72" y="61"/>
                    </a:lnTo>
                    <a:lnTo>
                      <a:pt x="77" y="65"/>
                    </a:lnTo>
                    <a:lnTo>
                      <a:pt x="84" y="54"/>
                    </a:lnTo>
                    <a:lnTo>
                      <a:pt x="80" y="32"/>
                    </a:lnTo>
                    <a:lnTo>
                      <a:pt x="93" y="32"/>
                    </a:lnTo>
                    <a:lnTo>
                      <a:pt x="97" y="29"/>
                    </a:lnTo>
                    <a:lnTo>
                      <a:pt x="97" y="21"/>
                    </a:lnTo>
                    <a:lnTo>
                      <a:pt x="91" y="21"/>
                    </a:lnTo>
                    <a:lnTo>
                      <a:pt x="87" y="15"/>
                    </a:lnTo>
                    <a:lnTo>
                      <a:pt x="90" y="10"/>
                    </a:lnTo>
                    <a:lnTo>
                      <a:pt x="81" y="0"/>
                    </a:lnTo>
                    <a:lnTo>
                      <a:pt x="10" y="47"/>
                    </a:lnTo>
                    <a:lnTo>
                      <a:pt x="4" y="55"/>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81" name="AK"/>
              <p:cNvSpPr>
                <a:spLocks/>
              </p:cNvSpPr>
              <p:nvPr/>
            </p:nvSpPr>
            <p:spPr bwMode="auto">
              <a:xfrm>
                <a:off x="1401495" y="5114783"/>
                <a:ext cx="166694" cy="107120"/>
              </a:xfrm>
              <a:custGeom>
                <a:avLst/>
                <a:gdLst>
                  <a:gd name="T0" fmla="*/ 0 w 85"/>
                  <a:gd name="T1" fmla="*/ 120 h 55"/>
                  <a:gd name="T2" fmla="*/ 42 w 85"/>
                  <a:gd name="T3" fmla="*/ 0 h 55"/>
                  <a:gd name="T4" fmla="*/ 316 w 85"/>
                  <a:gd name="T5" fmla="*/ 115 h 55"/>
                  <a:gd name="T6" fmla="*/ 519 w 85"/>
                  <a:gd name="T7" fmla="*/ 248 h 55"/>
                  <a:gd name="T8" fmla="*/ 469 w 85"/>
                  <a:gd name="T9" fmla="*/ 326 h 55"/>
                  <a:gd name="T10" fmla="*/ 341 w 85"/>
                  <a:gd name="T11" fmla="*/ 331 h 55"/>
                  <a:gd name="T12" fmla="*/ 0 w 85"/>
                  <a:gd name="T13" fmla="*/ 120 h 55"/>
                  <a:gd name="T14" fmla="*/ 0 60000 65536"/>
                  <a:gd name="T15" fmla="*/ 0 60000 65536"/>
                  <a:gd name="T16" fmla="*/ 0 60000 65536"/>
                  <a:gd name="T17" fmla="*/ 0 60000 65536"/>
                  <a:gd name="T18" fmla="*/ 0 60000 65536"/>
                  <a:gd name="T19" fmla="*/ 0 60000 65536"/>
                  <a:gd name="T20" fmla="*/ 0 60000 65536"/>
                  <a:gd name="T21" fmla="*/ 0 w 85"/>
                  <a:gd name="T22" fmla="*/ 0 h 55"/>
                  <a:gd name="T23" fmla="*/ 85 w 8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5">
                    <a:moveTo>
                      <a:pt x="0" y="20"/>
                    </a:moveTo>
                    <a:lnTo>
                      <a:pt x="7" y="0"/>
                    </a:lnTo>
                    <a:lnTo>
                      <a:pt x="52" y="19"/>
                    </a:lnTo>
                    <a:lnTo>
                      <a:pt x="85" y="41"/>
                    </a:lnTo>
                    <a:lnTo>
                      <a:pt x="77" y="54"/>
                    </a:lnTo>
                    <a:lnTo>
                      <a:pt x="56" y="55"/>
                    </a:lnTo>
                    <a:lnTo>
                      <a:pt x="0" y="20"/>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82" name="AK"/>
              <p:cNvSpPr>
                <a:spLocks/>
              </p:cNvSpPr>
              <p:nvPr/>
            </p:nvSpPr>
            <p:spPr bwMode="auto">
              <a:xfrm>
                <a:off x="1564220" y="5467881"/>
                <a:ext cx="101604" cy="65065"/>
              </a:xfrm>
              <a:custGeom>
                <a:avLst/>
                <a:gdLst>
                  <a:gd name="T0" fmla="*/ 0 w 52"/>
                  <a:gd name="T1" fmla="*/ 37 h 33"/>
                  <a:gd name="T2" fmla="*/ 241 w 52"/>
                  <a:gd name="T3" fmla="*/ 0 h 33"/>
                  <a:gd name="T4" fmla="*/ 298 w 52"/>
                  <a:gd name="T5" fmla="*/ 42 h 33"/>
                  <a:gd name="T6" fmla="*/ 315 w 52"/>
                  <a:gd name="T7" fmla="*/ 142 h 33"/>
                  <a:gd name="T8" fmla="*/ 315 w 52"/>
                  <a:gd name="T9" fmla="*/ 204 h 33"/>
                  <a:gd name="T10" fmla="*/ 187 w 52"/>
                  <a:gd name="T11" fmla="*/ 204 h 33"/>
                  <a:gd name="T12" fmla="*/ 30 w 52"/>
                  <a:gd name="T13" fmla="*/ 99 h 33"/>
                  <a:gd name="T14" fmla="*/ 0 w 52"/>
                  <a:gd name="T15" fmla="*/ 37 h 33"/>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33"/>
                  <a:gd name="T26" fmla="*/ 52 w 52"/>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33">
                    <a:moveTo>
                      <a:pt x="0" y="6"/>
                    </a:moveTo>
                    <a:lnTo>
                      <a:pt x="40" y="0"/>
                    </a:lnTo>
                    <a:lnTo>
                      <a:pt x="49" y="7"/>
                    </a:lnTo>
                    <a:lnTo>
                      <a:pt x="52" y="23"/>
                    </a:lnTo>
                    <a:lnTo>
                      <a:pt x="52" y="33"/>
                    </a:lnTo>
                    <a:lnTo>
                      <a:pt x="31" y="33"/>
                    </a:lnTo>
                    <a:lnTo>
                      <a:pt x="5" y="16"/>
                    </a:lnTo>
                    <a:lnTo>
                      <a:pt x="0" y="6"/>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83" name="AK"/>
              <p:cNvSpPr>
                <a:spLocks/>
              </p:cNvSpPr>
              <p:nvPr/>
            </p:nvSpPr>
            <p:spPr bwMode="auto">
              <a:xfrm>
                <a:off x="1704720" y="6020936"/>
                <a:ext cx="38895" cy="26979"/>
              </a:xfrm>
              <a:custGeom>
                <a:avLst/>
                <a:gdLst>
                  <a:gd name="T0" fmla="*/ 0 w 20"/>
                  <a:gd name="T1" fmla="*/ 41 h 14"/>
                  <a:gd name="T2" fmla="*/ 25 w 20"/>
                  <a:gd name="T3" fmla="*/ 0 h 14"/>
                  <a:gd name="T4" fmla="*/ 103 w 20"/>
                  <a:gd name="T5" fmla="*/ 41 h 14"/>
                  <a:gd name="T6" fmla="*/ 120 w 20"/>
                  <a:gd name="T7" fmla="*/ 58 h 14"/>
                  <a:gd name="T8" fmla="*/ 49 w 20"/>
                  <a:gd name="T9" fmla="*/ 83 h 14"/>
                  <a:gd name="T10" fmla="*/ 0 w 20"/>
                  <a:gd name="T11" fmla="*/ 41 h 14"/>
                  <a:gd name="T12" fmla="*/ 0 60000 65536"/>
                  <a:gd name="T13" fmla="*/ 0 60000 65536"/>
                  <a:gd name="T14" fmla="*/ 0 60000 65536"/>
                  <a:gd name="T15" fmla="*/ 0 60000 65536"/>
                  <a:gd name="T16" fmla="*/ 0 60000 65536"/>
                  <a:gd name="T17" fmla="*/ 0 60000 65536"/>
                  <a:gd name="T18" fmla="*/ 0 w 20"/>
                  <a:gd name="T19" fmla="*/ 0 h 14"/>
                  <a:gd name="T20" fmla="*/ 20 w 2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0" h="14">
                    <a:moveTo>
                      <a:pt x="0" y="7"/>
                    </a:moveTo>
                    <a:lnTo>
                      <a:pt x="4" y="0"/>
                    </a:lnTo>
                    <a:lnTo>
                      <a:pt x="17" y="7"/>
                    </a:lnTo>
                    <a:lnTo>
                      <a:pt x="20" y="10"/>
                    </a:lnTo>
                    <a:lnTo>
                      <a:pt x="8" y="14"/>
                    </a:lnTo>
                    <a:lnTo>
                      <a:pt x="0" y="7"/>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sp>
            <p:nvSpPr>
              <p:cNvPr id="84" name="AK"/>
              <p:cNvSpPr>
                <a:spLocks/>
              </p:cNvSpPr>
              <p:nvPr/>
            </p:nvSpPr>
            <p:spPr bwMode="auto">
              <a:xfrm>
                <a:off x="1065725" y="6043947"/>
                <a:ext cx="25401" cy="10315"/>
              </a:xfrm>
              <a:custGeom>
                <a:avLst/>
                <a:gdLst>
                  <a:gd name="T0" fmla="*/ 0 w 13"/>
                  <a:gd name="T1" fmla="*/ 26 h 5"/>
                  <a:gd name="T2" fmla="*/ 12 w 13"/>
                  <a:gd name="T3" fmla="*/ 0 h 5"/>
                  <a:gd name="T4" fmla="*/ 62 w 13"/>
                  <a:gd name="T5" fmla="*/ 0 h 5"/>
                  <a:gd name="T6" fmla="*/ 79 w 13"/>
                  <a:gd name="T7" fmla="*/ 13 h 5"/>
                  <a:gd name="T8" fmla="*/ 74 w 13"/>
                  <a:gd name="T9" fmla="*/ 34 h 5"/>
                  <a:gd name="T10" fmla="*/ 12 w 13"/>
                  <a:gd name="T11" fmla="*/ 34 h 5"/>
                  <a:gd name="T12" fmla="*/ 0 w 13"/>
                  <a:gd name="T13" fmla="*/ 26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0" y="4"/>
                    </a:moveTo>
                    <a:lnTo>
                      <a:pt x="2" y="0"/>
                    </a:lnTo>
                    <a:lnTo>
                      <a:pt x="10" y="0"/>
                    </a:lnTo>
                    <a:lnTo>
                      <a:pt x="13" y="2"/>
                    </a:lnTo>
                    <a:lnTo>
                      <a:pt x="12" y="5"/>
                    </a:lnTo>
                    <a:lnTo>
                      <a:pt x="2" y="5"/>
                    </a:lnTo>
                    <a:lnTo>
                      <a:pt x="0" y="4"/>
                    </a:lnTo>
                    <a:close/>
                  </a:path>
                </a:pathLst>
              </a:custGeom>
              <a:solidFill>
                <a:schemeClr val="accent2">
                  <a:alpha val="23000"/>
                </a:schemeClr>
              </a:solidFill>
              <a:ln w="9525">
                <a:solidFill>
                  <a:schemeClr val="tx1">
                    <a:lumMod val="90000"/>
                  </a:schemeClr>
                </a:solidFill>
                <a:round/>
                <a:headEnd/>
                <a:tailEnd/>
              </a:ln>
            </p:spPr>
            <p:txBody>
              <a:bodyPr wrap="none" anchor="ctr"/>
              <a:lstStyle/>
              <a:p>
                <a:endParaRPr lang="en-US">
                  <a:solidFill>
                    <a:schemeClr val="accent3">
                      <a:lumMod val="65000"/>
                    </a:schemeClr>
                  </a:solidFill>
                  <a:latin typeface="Arial" charset="0"/>
                </a:endParaRPr>
              </a:p>
            </p:txBody>
          </p:sp>
        </p:grpSp>
      </p:grpSp>
      <p:sp>
        <p:nvSpPr>
          <p:cNvPr id="6" name="Title 5"/>
          <p:cNvSpPr>
            <a:spLocks noGrp="1"/>
          </p:cNvSpPr>
          <p:nvPr>
            <p:ph type="title"/>
          </p:nvPr>
        </p:nvSpPr>
        <p:spPr/>
        <p:txBody>
          <a:bodyPr/>
          <a:lstStyle/>
          <a:p>
            <a:r>
              <a:rPr lang="en-US" sz="1600" b="0" dirty="0" smtClean="0"/>
              <a:t>State Government Business</a:t>
            </a:r>
            <a:r>
              <a:rPr lang="en-US" sz="2600" b="0" dirty="0" smtClean="0"/>
              <a:t/>
            </a:r>
            <a:br>
              <a:rPr lang="en-US" sz="2600" b="0" dirty="0" smtClean="0"/>
            </a:br>
            <a:r>
              <a:rPr lang="en-US" sz="2600" b="0" dirty="0" smtClean="0"/>
              <a:t>State Medicaid Customer Profile</a:t>
            </a:r>
            <a:endParaRPr lang="en-US" sz="2600" b="0" dirty="0"/>
          </a:p>
        </p:txBody>
      </p:sp>
      <p:sp>
        <p:nvSpPr>
          <p:cNvPr id="7" name="Text Placeholder 6"/>
          <p:cNvSpPr>
            <a:spLocks noGrp="1"/>
          </p:cNvSpPr>
          <p:nvPr>
            <p:ph type="body" sz="quarter" idx="4294967295"/>
          </p:nvPr>
        </p:nvSpPr>
        <p:spPr>
          <a:xfrm>
            <a:off x="1260475" y="1030288"/>
            <a:ext cx="7883525" cy="5119687"/>
          </a:xfrm>
          <a:prstGeom prst="rect">
            <a:avLst/>
          </a:prstGeom>
        </p:spPr>
        <p:txBody>
          <a:bodyPr/>
          <a:lstStyle/>
          <a:p>
            <a:pPr marL="228600" indent="-228600">
              <a:spcAft>
                <a:spcPts val="1000"/>
              </a:spcAft>
              <a:buClr>
                <a:srgbClr val="FF6600"/>
              </a:buClr>
              <a:buSzPct val="100000"/>
              <a:defRPr/>
            </a:pPr>
            <a:r>
              <a:rPr lang="en-US" dirty="0" smtClean="0"/>
              <a:t>45 </a:t>
            </a:r>
            <a:r>
              <a:rPr lang="en-US" dirty="0"/>
              <a:t>states and the District of Columbia</a:t>
            </a:r>
          </a:p>
          <a:p>
            <a:pPr marL="228600" indent="-228600">
              <a:spcAft>
                <a:spcPts val="1000"/>
              </a:spcAft>
              <a:buClr>
                <a:srgbClr val="FF6600"/>
              </a:buClr>
              <a:buSzPct val="100000"/>
              <a:defRPr/>
            </a:pPr>
            <a:r>
              <a:rPr lang="en-US" dirty="0" smtClean="0"/>
              <a:t>10 </a:t>
            </a:r>
            <a:r>
              <a:rPr lang="en-US" dirty="0"/>
              <a:t>state customers accounted for </a:t>
            </a:r>
            <a:r>
              <a:rPr lang="en-US" dirty="0" smtClean="0"/>
              <a:t>approximately 65% </a:t>
            </a:r>
            <a:r>
              <a:rPr lang="en-US" dirty="0"/>
              <a:t>of </a:t>
            </a:r>
            <a:r>
              <a:rPr lang="en-US" dirty="0" smtClean="0"/>
              <a:t>2015 </a:t>
            </a:r>
            <a:r>
              <a:rPr lang="en-US" dirty="0"/>
              <a:t>state government revenue </a:t>
            </a:r>
          </a:p>
          <a:p>
            <a:pPr marL="228600" indent="-228600">
              <a:spcAft>
                <a:spcPts val="1000"/>
              </a:spcAft>
              <a:buClr>
                <a:srgbClr val="FF6600"/>
              </a:buClr>
              <a:buSzPct val="100000"/>
              <a:defRPr/>
            </a:pPr>
            <a:r>
              <a:rPr lang="en-US" dirty="0"/>
              <a:t>Longer sales cycle due to government procurement process and average contract length of 3-5 years (including extensions)</a:t>
            </a:r>
          </a:p>
          <a:p>
            <a:pPr marL="228600" indent="-228600">
              <a:spcAft>
                <a:spcPts val="1000"/>
              </a:spcAft>
              <a:buClr>
                <a:srgbClr val="FF6600"/>
              </a:buClr>
              <a:buSzPct val="100000"/>
              <a:defRPr/>
            </a:pPr>
            <a:r>
              <a:rPr lang="en-US" dirty="0" smtClean="0"/>
              <a:t>Five </a:t>
            </a:r>
            <a:r>
              <a:rPr lang="en-US" dirty="0"/>
              <a:t>of top 10 state </a:t>
            </a:r>
            <a:r>
              <a:rPr lang="en-US" dirty="0" smtClean="0"/>
              <a:t>TPL contracts </a:t>
            </a:r>
            <a:r>
              <a:rPr lang="en-US" dirty="0"/>
              <a:t>were scheduled for rebid in </a:t>
            </a:r>
            <a:r>
              <a:rPr lang="en-US" dirty="0" smtClean="0"/>
              <a:t>2015</a:t>
            </a:r>
            <a:r>
              <a:rPr lang="en-US" baseline="30000" dirty="0" smtClean="0"/>
              <a:t>1</a:t>
            </a:r>
            <a:r>
              <a:rPr lang="en-US" dirty="0"/>
              <a:t>.</a:t>
            </a:r>
            <a:r>
              <a:rPr lang="en-US" dirty="0" smtClean="0"/>
              <a:t> </a:t>
            </a:r>
            <a:r>
              <a:rPr lang="en-US" dirty="0"/>
              <a:t>O</a:t>
            </a:r>
            <a:r>
              <a:rPr lang="en-US" dirty="0" smtClean="0"/>
              <a:t>nly two are currently scheduled </a:t>
            </a:r>
            <a:r>
              <a:rPr lang="en-US" dirty="0"/>
              <a:t>for rebid in 2016,</a:t>
            </a:r>
            <a:r>
              <a:rPr lang="en-US" baseline="50000" dirty="0"/>
              <a:t>2 </a:t>
            </a:r>
            <a:r>
              <a:rPr lang="en-US" dirty="0"/>
              <a:t>and </a:t>
            </a:r>
            <a:r>
              <a:rPr lang="en-US" dirty="0" smtClean="0"/>
              <a:t>a total </a:t>
            </a:r>
            <a:r>
              <a:rPr lang="en-US" dirty="0"/>
              <a:t>of only ~12% of projected 2015 state revenue is expected to be rebid in </a:t>
            </a:r>
            <a:r>
              <a:rPr lang="en-US" dirty="0" smtClean="0"/>
              <a:t>2016</a:t>
            </a:r>
            <a:r>
              <a:rPr lang="en-US" baseline="50000" dirty="0" smtClean="0"/>
              <a:t>3</a:t>
            </a:r>
            <a:endParaRPr lang="en-US" baseline="50000" dirty="0"/>
          </a:p>
        </p:txBody>
      </p:sp>
      <p:sp>
        <p:nvSpPr>
          <p:cNvPr id="10" name="Text Placeholder 6"/>
          <p:cNvSpPr txBox="1">
            <a:spLocks/>
          </p:cNvSpPr>
          <p:nvPr/>
        </p:nvSpPr>
        <p:spPr bwMode="auto">
          <a:xfrm>
            <a:off x="0" y="5581567"/>
            <a:ext cx="9144000" cy="639576"/>
          </a:xfrm>
          <a:prstGeom prst="rect">
            <a:avLst/>
          </a:prstGeom>
          <a:solidFill>
            <a:schemeClr val="bg2">
              <a:lumMod val="50000"/>
            </a:schemeClr>
          </a:solidFill>
          <a:ln>
            <a:noFill/>
            <a:headEnd/>
            <a:tailEnd/>
          </a:ln>
        </p:spPr>
        <p:style>
          <a:lnRef idx="2">
            <a:schemeClr val="dk1"/>
          </a:lnRef>
          <a:fillRef idx="1">
            <a:schemeClr val="lt1"/>
          </a:fillRef>
          <a:effectRef idx="0">
            <a:schemeClr val="dk1"/>
          </a:effectRef>
          <a:fontRef idx="minor">
            <a:schemeClr val="dk1"/>
          </a:fontRef>
        </p:style>
        <p:txBody>
          <a:bodyPr anchor="ctr"/>
          <a:lstStyle/>
          <a:p>
            <a:pPr algn="ctr"/>
            <a:r>
              <a:rPr lang="en-US" dirty="0" smtClean="0">
                <a:solidFill>
                  <a:schemeClr val="accent6">
                    <a:lumMod val="75000"/>
                  </a:schemeClr>
                </a:solidFill>
                <a:cs typeface="Arial"/>
              </a:rPr>
              <a:t>Limited Exposure to State TPL Rebid Cycle in 2016</a:t>
            </a:r>
            <a:endParaRPr lang="en-US" dirty="0">
              <a:solidFill>
                <a:schemeClr val="accent6">
                  <a:lumMod val="75000"/>
                </a:schemeClr>
              </a:solidFill>
              <a:cs typeface="Arial"/>
            </a:endParaRPr>
          </a:p>
        </p:txBody>
      </p:sp>
      <p:sp>
        <p:nvSpPr>
          <p:cNvPr id="86" name="Rectangle 4"/>
          <p:cNvSpPr>
            <a:spLocks noChangeArrowheads="1"/>
          </p:cNvSpPr>
          <p:nvPr/>
        </p:nvSpPr>
        <p:spPr bwMode="auto">
          <a:xfrm>
            <a:off x="803277" y="4803333"/>
            <a:ext cx="79429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Aft>
                <a:spcPts val="0"/>
              </a:spcAft>
              <a:defRPr/>
            </a:pPr>
            <a:r>
              <a:rPr lang="en-US" altLang="en-US" sz="800" baseline="30000" dirty="0" smtClean="0">
                <a:solidFill>
                  <a:srgbClr val="30485D"/>
                </a:solidFill>
                <a:cs typeface="Arial" pitchFamily="34" charset="0"/>
              </a:rPr>
              <a:t>1</a:t>
            </a:r>
            <a:r>
              <a:rPr lang="en-US" altLang="en-US" sz="800" dirty="0" smtClean="0">
                <a:solidFill>
                  <a:srgbClr val="30485D"/>
                </a:solidFill>
                <a:cs typeface="Arial" pitchFamily="34" charset="0"/>
              </a:rPr>
              <a:t>HMS </a:t>
            </a:r>
            <a:r>
              <a:rPr lang="en-US" altLang="en-US" sz="800" dirty="0">
                <a:solidFill>
                  <a:srgbClr val="30485D"/>
                </a:solidFill>
                <a:cs typeface="Arial" pitchFamily="34" charset="0"/>
              </a:rPr>
              <a:t>won competitive TPL bids </a:t>
            </a:r>
            <a:r>
              <a:rPr lang="en-US" altLang="en-US" sz="800" dirty="0" smtClean="0">
                <a:solidFill>
                  <a:srgbClr val="30485D"/>
                </a:solidFill>
                <a:cs typeface="Arial" pitchFamily="34" charset="0"/>
              </a:rPr>
              <a:t>in 2015 for </a:t>
            </a:r>
            <a:r>
              <a:rPr lang="en-US" altLang="en-US" sz="800" dirty="0">
                <a:solidFill>
                  <a:srgbClr val="30485D"/>
                </a:solidFill>
                <a:cs typeface="Arial" pitchFamily="34" charset="0"/>
              </a:rPr>
              <a:t>Florida, Tennessee and New York.  Massachusetts extended its existing contract with HMS for 21 months until 12/31/2016 and </a:t>
            </a:r>
            <a:r>
              <a:rPr lang="en-US" altLang="en-US" sz="800" dirty="0" smtClean="0">
                <a:solidFill>
                  <a:srgbClr val="30485D"/>
                </a:solidFill>
                <a:cs typeface="Arial" pitchFamily="34" charset="0"/>
              </a:rPr>
              <a:t>will </a:t>
            </a:r>
            <a:r>
              <a:rPr lang="en-US" altLang="en-US" sz="800" dirty="0">
                <a:solidFill>
                  <a:srgbClr val="30485D"/>
                </a:solidFill>
                <a:cs typeface="Arial" pitchFamily="34" charset="0"/>
              </a:rPr>
              <a:t>likely </a:t>
            </a:r>
            <a:r>
              <a:rPr lang="en-US" altLang="en-US" sz="800" dirty="0" smtClean="0">
                <a:solidFill>
                  <a:srgbClr val="30485D"/>
                </a:solidFill>
                <a:cs typeface="Arial" pitchFamily="34" charset="0"/>
              </a:rPr>
              <a:t>issue </a:t>
            </a:r>
            <a:r>
              <a:rPr lang="en-US" altLang="en-US" sz="800" dirty="0">
                <a:solidFill>
                  <a:srgbClr val="30485D"/>
                </a:solidFill>
                <a:cs typeface="Arial" pitchFamily="34" charset="0"/>
              </a:rPr>
              <a:t>a </a:t>
            </a:r>
            <a:r>
              <a:rPr lang="en-US" altLang="en-US" sz="800" dirty="0" smtClean="0">
                <a:solidFill>
                  <a:srgbClr val="30485D"/>
                </a:solidFill>
                <a:cs typeface="Arial" pitchFamily="34" charset="0"/>
              </a:rPr>
              <a:t>new </a:t>
            </a:r>
            <a:r>
              <a:rPr lang="en-US" altLang="en-US" sz="800" dirty="0">
                <a:solidFill>
                  <a:srgbClr val="30485D"/>
                </a:solidFill>
                <a:cs typeface="Arial" pitchFamily="34" charset="0"/>
              </a:rPr>
              <a:t>RFP in 2H 2016. New Jersey announced its intention to award the State’s TPL business to </a:t>
            </a:r>
            <a:r>
              <a:rPr lang="en-US" altLang="en-US" sz="800" dirty="0" smtClean="0">
                <a:solidFill>
                  <a:srgbClr val="30485D"/>
                </a:solidFill>
                <a:cs typeface="Arial" pitchFamily="34" charset="0"/>
              </a:rPr>
              <a:t>another bidder </a:t>
            </a:r>
            <a:r>
              <a:rPr lang="en-US" altLang="en-US" sz="800" dirty="0">
                <a:solidFill>
                  <a:srgbClr val="30485D"/>
                </a:solidFill>
                <a:cs typeface="Arial" pitchFamily="34" charset="0"/>
              </a:rPr>
              <a:t>In July 2015 and HMS </a:t>
            </a:r>
            <a:r>
              <a:rPr lang="en-US" altLang="en-US" sz="800" dirty="0" smtClean="0">
                <a:solidFill>
                  <a:srgbClr val="30485D"/>
                </a:solidFill>
                <a:cs typeface="Arial" pitchFamily="34" charset="0"/>
              </a:rPr>
              <a:t>has protested the award</a:t>
            </a:r>
            <a:br>
              <a:rPr lang="en-US" altLang="en-US" sz="800" dirty="0" smtClean="0">
                <a:solidFill>
                  <a:srgbClr val="30485D"/>
                </a:solidFill>
                <a:cs typeface="Arial" pitchFamily="34" charset="0"/>
              </a:rPr>
            </a:br>
            <a:r>
              <a:rPr lang="en-US" altLang="en-US" sz="800" baseline="30000" dirty="0" smtClean="0">
                <a:solidFill>
                  <a:srgbClr val="30485D"/>
                </a:solidFill>
                <a:cs typeface="Arial" pitchFamily="34" charset="0"/>
              </a:rPr>
              <a:t>2</a:t>
            </a:r>
            <a:r>
              <a:rPr lang="en-US" altLang="en-US" sz="800" dirty="0" smtClean="0">
                <a:solidFill>
                  <a:srgbClr val="30485D"/>
                </a:solidFill>
                <a:cs typeface="Arial" pitchFamily="34" charset="0"/>
              </a:rPr>
              <a:t>  Massachusetts and Ohio</a:t>
            </a:r>
            <a:br>
              <a:rPr lang="en-US" altLang="en-US" sz="800" dirty="0" smtClean="0">
                <a:solidFill>
                  <a:srgbClr val="30485D"/>
                </a:solidFill>
                <a:cs typeface="Arial" pitchFamily="34" charset="0"/>
              </a:rPr>
            </a:br>
            <a:r>
              <a:rPr lang="en-US" altLang="en-US" sz="800" baseline="30000" dirty="0" smtClean="0">
                <a:solidFill>
                  <a:srgbClr val="223342"/>
                </a:solidFill>
                <a:cs typeface="Arial" pitchFamily="34" charset="0"/>
              </a:rPr>
              <a:t>3</a:t>
            </a:r>
            <a:r>
              <a:rPr lang="en-US" altLang="en-US" sz="800" dirty="0" smtClean="0">
                <a:solidFill>
                  <a:srgbClr val="223342"/>
                </a:solidFill>
                <a:cs typeface="Arial" pitchFamily="34" charset="0"/>
              </a:rPr>
              <a:t>  </a:t>
            </a:r>
            <a:r>
              <a:rPr lang="en-US" altLang="en-US" sz="800" dirty="0">
                <a:solidFill>
                  <a:srgbClr val="223342"/>
                </a:solidFill>
                <a:cs typeface="Arial" pitchFamily="34" charset="0"/>
              </a:rPr>
              <a:t>Includes Massachusetts, Washington and Wisconsin which were scheduled for rebid in 2015, </a:t>
            </a:r>
            <a:r>
              <a:rPr lang="en-US" altLang="en-US" sz="800" dirty="0" smtClean="0">
                <a:solidFill>
                  <a:srgbClr val="223342"/>
                </a:solidFill>
                <a:cs typeface="Arial" pitchFamily="34" charset="0"/>
              </a:rPr>
              <a:t>but HMS extended </a:t>
            </a:r>
            <a:r>
              <a:rPr lang="en-US" altLang="en-US" sz="800" dirty="0">
                <a:solidFill>
                  <a:srgbClr val="223342"/>
                </a:solidFill>
                <a:cs typeface="Arial" pitchFamily="34" charset="0"/>
              </a:rPr>
              <a:t>by mutual agreement with the respective </a:t>
            </a:r>
            <a:r>
              <a:rPr lang="en-US" altLang="en-US" sz="800" dirty="0" smtClean="0">
                <a:solidFill>
                  <a:srgbClr val="223342"/>
                </a:solidFill>
                <a:cs typeface="Arial" pitchFamily="34" charset="0"/>
              </a:rPr>
              <a:t>states</a:t>
            </a:r>
          </a:p>
          <a:p>
            <a:pPr eaLnBrk="1" hangingPunct="1">
              <a:spcAft>
                <a:spcPts val="0"/>
              </a:spcAft>
              <a:defRPr/>
            </a:pPr>
            <a:endParaRPr lang="en-US" altLang="en-US" sz="800" dirty="0" smtClean="0">
              <a:solidFill>
                <a:srgbClr val="223342"/>
              </a:solidFill>
              <a:cs typeface="Arial" pitchFamily="34" charset="0"/>
            </a:endParaRPr>
          </a:p>
          <a:p>
            <a:pPr eaLnBrk="1" hangingPunct="1">
              <a:spcAft>
                <a:spcPts val="800"/>
              </a:spcAft>
              <a:defRPr/>
            </a:pPr>
            <a:endParaRPr lang="en-US" altLang="en-US" sz="800" dirty="0">
              <a:solidFill>
                <a:srgbClr val="223342"/>
              </a:solidFill>
              <a:cs typeface="Arial" pitchFamily="34" charset="0"/>
            </a:endParaRPr>
          </a:p>
        </p:txBody>
      </p:sp>
      <p:sp>
        <p:nvSpPr>
          <p:cNvPr id="2" name="TextBox 1"/>
          <p:cNvSpPr txBox="1"/>
          <p:nvPr/>
        </p:nvSpPr>
        <p:spPr>
          <a:xfrm>
            <a:off x="74661" y="6471060"/>
            <a:ext cx="1592103" cy="215444"/>
          </a:xfrm>
          <a:prstGeom prst="rect">
            <a:avLst/>
          </a:prstGeom>
        </p:spPr>
        <p:txBody>
          <a:bodyPr wrap="none" rtlCol="0">
            <a:spAutoFit/>
          </a:bodyPr>
          <a:lstStyle/>
          <a:p>
            <a:pPr algn="l"/>
            <a:r>
              <a:rPr lang="en-US" sz="800" dirty="0" smtClean="0">
                <a:solidFill>
                  <a:schemeClr val="tx2">
                    <a:lumMod val="25000"/>
                  </a:schemeClr>
                </a:solidFill>
                <a:latin typeface="Arial"/>
                <a:cs typeface="Arial"/>
              </a:rPr>
              <a:t>Data as of December 31, 2015</a:t>
            </a:r>
          </a:p>
        </p:txBody>
      </p:sp>
      <p:sp>
        <p:nvSpPr>
          <p:cNvPr id="85" name="Rectangle 4"/>
          <p:cNvSpPr>
            <a:spLocks noChangeArrowheads="1"/>
          </p:cNvSpPr>
          <p:nvPr/>
        </p:nvSpPr>
        <p:spPr bwMode="auto">
          <a:xfrm>
            <a:off x="6252495" y="6490961"/>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
        <p:nvSpPr>
          <p:cNvPr id="87" name="Slide Number Placeholder 3"/>
          <p:cNvSpPr txBox="1">
            <a:spLocks/>
          </p:cNvSpPr>
          <p:nvPr/>
        </p:nvSpPr>
        <p:spPr bwMode="auto">
          <a:xfrm>
            <a:off x="0" y="0"/>
            <a:ext cx="679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r>
              <a:rPr lang="en-US" altLang="en-US" sz="2400" dirty="0" smtClean="0">
                <a:solidFill>
                  <a:srgbClr val="F4F4F4"/>
                </a:solidFill>
              </a:rPr>
              <a:t>8</a:t>
            </a:r>
            <a:endParaRPr lang="en-US" altLang="en-US" sz="2400" dirty="0">
              <a:solidFill>
                <a:srgbClr val="F4F4F4"/>
              </a:solidFill>
            </a:endParaRPr>
          </a:p>
        </p:txBody>
      </p:sp>
    </p:spTree>
    <p:extLst>
      <p:ext uri="{BB962C8B-B14F-4D97-AF65-F5344CB8AC3E}">
        <p14:creationId xmlns:p14="http://schemas.microsoft.com/office/powerpoint/2010/main" val="2167589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640" y="76608"/>
            <a:ext cx="8235034" cy="634951"/>
          </a:xfrm>
        </p:spPr>
        <p:txBody>
          <a:bodyPr/>
          <a:lstStyle/>
          <a:p>
            <a:r>
              <a:rPr lang="en-US" altLang="en-US" sz="1800" dirty="0" smtClean="0">
                <a:latin typeface="Arial" pitchFamily="34" charset="0"/>
                <a:cs typeface="Arial" pitchFamily="34" charset="0"/>
              </a:rPr>
              <a:t>State Government Business</a:t>
            </a:r>
            <a:br>
              <a:rPr lang="en-US" altLang="en-US" sz="1800" dirty="0" smtClean="0">
                <a:latin typeface="Arial" pitchFamily="34" charset="0"/>
                <a:cs typeface="Arial" pitchFamily="34" charset="0"/>
              </a:rPr>
            </a:br>
            <a:r>
              <a:rPr lang="en-US" altLang="en-US" sz="2600" dirty="0" smtClean="0">
                <a:latin typeface="Arial" pitchFamily="34" charset="0"/>
                <a:cs typeface="Arial" pitchFamily="34" charset="0"/>
              </a:rPr>
              <a:t>New </a:t>
            </a:r>
            <a:r>
              <a:rPr lang="en-US" altLang="en-US" sz="2600" dirty="0">
                <a:latin typeface="Arial" pitchFamily="34" charset="0"/>
                <a:cs typeface="Arial" pitchFamily="34" charset="0"/>
              </a:rPr>
              <a:t>Medicaid Enrollment Through November 2015</a:t>
            </a:r>
            <a:endParaRPr lang="en-US" sz="2600" dirty="0"/>
          </a:p>
        </p:txBody>
      </p:sp>
      <p:sp>
        <p:nvSpPr>
          <p:cNvPr id="3" name="Slide Number Placeholder 2"/>
          <p:cNvSpPr>
            <a:spLocks noGrp="1"/>
          </p:cNvSpPr>
          <p:nvPr>
            <p:ph type="sldNum" sz="quarter" idx="10"/>
          </p:nvPr>
        </p:nvSpPr>
        <p:spPr>
          <a:xfrm>
            <a:off x="21804" y="245375"/>
            <a:ext cx="631190" cy="365125"/>
          </a:xfrm>
        </p:spPr>
        <p:txBody>
          <a:bodyPr/>
          <a:lstStyle/>
          <a:p>
            <a:pPr algn="ctr">
              <a:defRPr/>
            </a:pPr>
            <a:r>
              <a:rPr lang="en-US" altLang="en-US" dirty="0" smtClean="0"/>
              <a:t>9</a:t>
            </a:r>
            <a:endParaRPr lang="en-US" alt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00" y="1281043"/>
            <a:ext cx="6533144" cy="425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gray">
          <a:xfrm>
            <a:off x="127000" y="6012461"/>
            <a:ext cx="5278480" cy="65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fontAlgn="base">
              <a:lnSpc>
                <a:spcPct val="80000"/>
              </a:lnSpc>
              <a:spcBef>
                <a:spcPct val="0"/>
              </a:spcBef>
              <a:spcAft>
                <a:spcPct val="0"/>
              </a:spcAft>
            </a:pPr>
            <a:r>
              <a:rPr lang="en-US" altLang="en-US" sz="800" baseline="30000" dirty="0">
                <a:solidFill>
                  <a:srgbClr val="30485D"/>
                </a:solidFill>
                <a:cs typeface="Arial" pitchFamily="34" charset="0"/>
              </a:rPr>
              <a:t>1</a:t>
            </a:r>
            <a:r>
              <a:rPr lang="en-US" altLang="en-US" sz="800" dirty="0">
                <a:solidFill>
                  <a:srgbClr val="30485D"/>
                </a:solidFill>
                <a:cs typeface="Arial" pitchFamily="34" charset="0"/>
              </a:rPr>
              <a:t> CMS Medicaid </a:t>
            </a:r>
            <a:r>
              <a:rPr lang="en-US" altLang="en-US" sz="800" dirty="0" smtClean="0">
                <a:solidFill>
                  <a:srgbClr val="30485D"/>
                </a:solidFill>
                <a:cs typeface="Arial" pitchFamily="34" charset="0"/>
              </a:rPr>
              <a:t>&amp; CHIP: </a:t>
            </a:r>
            <a:r>
              <a:rPr lang="en-US" altLang="en-US" sz="800" dirty="0">
                <a:solidFill>
                  <a:srgbClr val="30485D"/>
                </a:solidFill>
                <a:cs typeface="Arial" pitchFamily="34" charset="0"/>
              </a:rPr>
              <a:t>November 2015 Monthly Applications, Eligibility Determinations and Enrollment Report, January 27, 2016.  This analysis compares Medicaid enrollment of 14.1 million lives reported through 11/30/15 to enrollment as of </a:t>
            </a:r>
            <a:r>
              <a:rPr lang="en-US" altLang="en-US" sz="800" dirty="0" smtClean="0">
                <a:solidFill>
                  <a:srgbClr val="30485D"/>
                </a:solidFill>
                <a:cs typeface="Arial" pitchFamily="34" charset="0"/>
              </a:rPr>
              <a:t>10/1/13</a:t>
            </a:r>
            <a:r>
              <a:rPr lang="en-US" altLang="en-US" sz="800" dirty="0">
                <a:solidFill>
                  <a:srgbClr val="30485D"/>
                </a:solidFill>
                <a:cs typeface="Arial" pitchFamily="34" charset="0"/>
              </a:rPr>
              <a:t>, which was the beginning of Marketplace open enrollment and the CMS baseline for measuring </a:t>
            </a:r>
            <a:r>
              <a:rPr lang="en-US" altLang="en-US" sz="800" dirty="0" smtClean="0">
                <a:solidFill>
                  <a:srgbClr val="30485D"/>
                </a:solidFill>
                <a:cs typeface="Arial" pitchFamily="34" charset="0"/>
              </a:rPr>
              <a:t>expansion  </a:t>
            </a:r>
            <a:endParaRPr lang="en-US" altLang="en-US" sz="800" dirty="0">
              <a:solidFill>
                <a:srgbClr val="30485D"/>
              </a:solidFill>
              <a:cs typeface="Arial" pitchFamily="34" charset="0"/>
            </a:endParaRP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4420929"/>
            <a:ext cx="17621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6248400" y="6521665"/>
            <a:ext cx="2886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457200" eaLnBrk="1" fontAlgn="base" hangingPunct="1">
              <a:spcBef>
                <a:spcPct val="0"/>
              </a:spcBef>
              <a:spcAft>
                <a:spcPct val="0"/>
              </a:spcAft>
            </a:pPr>
            <a:r>
              <a:rPr lang="en-US" altLang="en-US" sz="800" dirty="0">
                <a:solidFill>
                  <a:srgbClr val="223342"/>
                </a:solidFill>
                <a:cs typeface="Arial" pitchFamily="34" charset="0"/>
              </a:rPr>
              <a:t>HMSY </a:t>
            </a:r>
            <a:r>
              <a:rPr lang="en-US" altLang="en-US" sz="800" dirty="0" smtClean="0">
                <a:solidFill>
                  <a:srgbClr val="223342"/>
                </a:solidFill>
                <a:cs typeface="Arial" pitchFamily="34" charset="0"/>
              </a:rPr>
              <a:t>Q4 2015 Investor Presentation/ February 26, 2016</a:t>
            </a:r>
            <a:endParaRPr lang="en-US" altLang="en-US" sz="800" dirty="0">
              <a:solidFill>
                <a:srgbClr val="223342"/>
              </a:solidFill>
            </a:endParaRPr>
          </a:p>
        </p:txBody>
      </p:sp>
      <p:sp>
        <p:nvSpPr>
          <p:cNvPr id="8" name="TextBox 4"/>
          <p:cNvSpPr txBox="1">
            <a:spLocks noChangeArrowheads="1"/>
          </p:cNvSpPr>
          <p:nvPr/>
        </p:nvSpPr>
        <p:spPr bwMode="auto">
          <a:xfrm>
            <a:off x="127000" y="927100"/>
            <a:ext cx="887082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fontAlgn="base" hangingPunct="1">
              <a:spcBef>
                <a:spcPct val="0"/>
              </a:spcBef>
              <a:spcAft>
                <a:spcPct val="0"/>
              </a:spcAft>
            </a:pPr>
            <a:r>
              <a:rPr lang="en-US" altLang="en-US" sz="1700" dirty="0" smtClean="0">
                <a:solidFill>
                  <a:srgbClr val="F95602"/>
                </a:solidFill>
              </a:rPr>
              <a:t>12.6M </a:t>
            </a:r>
            <a:r>
              <a:rPr lang="en-US" altLang="en-US" sz="1700" dirty="0">
                <a:solidFill>
                  <a:srgbClr val="F95602"/>
                </a:solidFill>
              </a:rPr>
              <a:t>of </a:t>
            </a:r>
            <a:r>
              <a:rPr lang="en-US" altLang="en-US" sz="1700" dirty="0" smtClean="0">
                <a:solidFill>
                  <a:srgbClr val="F95602"/>
                </a:solidFill>
              </a:rPr>
              <a:t>14.1M </a:t>
            </a:r>
            <a:r>
              <a:rPr lang="en-US" altLang="en-US" sz="1700" dirty="0">
                <a:solidFill>
                  <a:srgbClr val="F95602"/>
                </a:solidFill>
              </a:rPr>
              <a:t>new CMS-reported</a:t>
            </a:r>
            <a:r>
              <a:rPr lang="en-US" altLang="en-US" sz="1700" baseline="30000" dirty="0">
                <a:solidFill>
                  <a:srgbClr val="F95602"/>
                </a:solidFill>
              </a:rPr>
              <a:t>1</a:t>
            </a:r>
            <a:r>
              <a:rPr lang="en-US" altLang="en-US" sz="1700" dirty="0">
                <a:solidFill>
                  <a:srgbClr val="F95602"/>
                </a:solidFill>
              </a:rPr>
              <a:t> Medicaid lives are </a:t>
            </a:r>
            <a:r>
              <a:rPr lang="en-US" altLang="en-US" sz="1700" dirty="0" smtClean="0">
                <a:solidFill>
                  <a:srgbClr val="F95602"/>
                </a:solidFill>
              </a:rPr>
              <a:t>in </a:t>
            </a:r>
            <a:r>
              <a:rPr lang="en-US" altLang="en-US" sz="1700" dirty="0">
                <a:solidFill>
                  <a:srgbClr val="F95602"/>
                </a:solidFill>
              </a:rPr>
              <a:t>HMS </a:t>
            </a:r>
            <a:r>
              <a:rPr lang="en-US" altLang="en-US" sz="1700" dirty="0" smtClean="0">
                <a:solidFill>
                  <a:srgbClr val="F95602"/>
                </a:solidFill>
              </a:rPr>
              <a:t>customer </a:t>
            </a:r>
            <a:r>
              <a:rPr lang="en-US" altLang="en-US" sz="1700" dirty="0">
                <a:solidFill>
                  <a:srgbClr val="F95602"/>
                </a:solidFill>
              </a:rPr>
              <a:t>eligibility files</a:t>
            </a:r>
          </a:p>
        </p:txBody>
      </p:sp>
    </p:spTree>
    <p:extLst>
      <p:ext uri="{BB962C8B-B14F-4D97-AF65-F5344CB8AC3E}">
        <p14:creationId xmlns:p14="http://schemas.microsoft.com/office/powerpoint/2010/main" val="2364277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5"/>
          <p:cNvSpPr txBox="1">
            <a:spLocks noChangeArrowheads="1"/>
          </p:cNvSpPr>
          <p:nvPr/>
        </p:nvSpPr>
        <p:spPr bwMode="auto">
          <a:xfrm>
            <a:off x="654050" y="6334125"/>
            <a:ext cx="52085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pPr>
            <a:r>
              <a:rPr lang="en-US" altLang="en-US" sz="800" baseline="26000">
                <a:solidFill>
                  <a:srgbClr val="171D28"/>
                </a:solidFill>
              </a:rPr>
              <a:t>1</a:t>
            </a:r>
            <a:r>
              <a:rPr lang="en-US" altLang="en-US" sz="800">
                <a:solidFill>
                  <a:srgbClr val="171D28"/>
                </a:solidFill>
              </a:rPr>
              <a:t> HMS is a subcontractor to HP Enterprise Services</a:t>
            </a:r>
          </a:p>
          <a:p>
            <a:pPr eaLnBrk="1" hangingPunct="1">
              <a:lnSpc>
                <a:spcPct val="120000"/>
              </a:lnSpc>
            </a:pPr>
            <a:r>
              <a:rPr lang="en-US" altLang="en-US" sz="800" baseline="26000">
                <a:solidFill>
                  <a:srgbClr val="171D28"/>
                </a:solidFill>
              </a:rPr>
              <a:t>2</a:t>
            </a:r>
            <a:r>
              <a:rPr lang="en-US" altLang="en-US" sz="800">
                <a:solidFill>
                  <a:srgbClr val="171D28"/>
                </a:solidFill>
              </a:rPr>
              <a:t> Award is being protested by another bidder</a:t>
            </a:r>
          </a:p>
          <a:p>
            <a:pPr eaLnBrk="1" hangingPunct="1">
              <a:lnSpc>
                <a:spcPct val="120000"/>
              </a:lnSpc>
            </a:pPr>
            <a:endParaRPr lang="en-US" altLang="en-US" sz="800">
              <a:solidFill>
                <a:srgbClr val="171D28"/>
              </a:solidFill>
            </a:endParaRPr>
          </a:p>
        </p:txBody>
      </p:sp>
      <p:sp>
        <p:nvSpPr>
          <p:cNvPr id="63492" name="Title 1"/>
          <p:cNvSpPr>
            <a:spLocks noGrp="1"/>
          </p:cNvSpPr>
          <p:nvPr>
            <p:ph type="title"/>
          </p:nvPr>
        </p:nvSpPr>
        <p:spPr bwMode="auto">
          <a:xfrm>
            <a:off x="803275" y="76200"/>
            <a:ext cx="7883525"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1600" dirty="0" smtClean="0">
                <a:solidFill>
                  <a:srgbClr val="FFC425"/>
                </a:solidFill>
                <a:latin typeface="Arial" panose="020B0604020202020204" pitchFamily="34" charset="0"/>
                <a:cs typeface="Arial" panose="020B0604020202020204" pitchFamily="34" charset="0"/>
              </a:rPr>
              <a:t>State Government Business</a:t>
            </a:r>
            <a:br>
              <a:rPr lang="en-US" altLang="en-US" sz="1600" dirty="0" smtClean="0">
                <a:solidFill>
                  <a:srgbClr val="FFC425"/>
                </a:solidFill>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2015 State TPL </a:t>
            </a:r>
            <a:r>
              <a:rPr lang="en-US" altLang="en-US" sz="2800" dirty="0" err="1" smtClean="0">
                <a:latin typeface="Arial" panose="020B0604020202020204" pitchFamily="34" charset="0"/>
                <a:cs typeface="Arial" panose="020B0604020202020204" pitchFamily="34" charset="0"/>
              </a:rPr>
              <a:t>Reprocurement</a:t>
            </a:r>
            <a:r>
              <a:rPr lang="en-US" altLang="en-US" sz="2800" dirty="0" smtClean="0">
                <a:latin typeface="Arial" panose="020B0604020202020204" pitchFamily="34" charset="0"/>
                <a:cs typeface="Arial" panose="020B0604020202020204" pitchFamily="34" charset="0"/>
              </a:rPr>
              <a:t> Summary</a:t>
            </a: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p:txBody>
      </p:sp>
      <p:sp>
        <p:nvSpPr>
          <p:cNvPr id="6349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dirty="0" smtClean="0">
                <a:solidFill>
                  <a:srgbClr val="F4F4F4"/>
                </a:solidFill>
              </a:rPr>
              <a:t> 10</a:t>
            </a:r>
          </a:p>
        </p:txBody>
      </p:sp>
      <p:sp>
        <p:nvSpPr>
          <p:cNvPr id="7"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
        <p:nvSpPr>
          <p:cNvPr id="9" name="Text Placeholder 6"/>
          <p:cNvSpPr txBox="1">
            <a:spLocks/>
          </p:cNvSpPr>
          <p:nvPr/>
        </p:nvSpPr>
        <p:spPr>
          <a:xfrm>
            <a:off x="679450" y="903083"/>
            <a:ext cx="8129572" cy="5666385"/>
          </a:xfrm>
          <a:prstGeom prst="rect">
            <a:avLst/>
          </a:prstGeom>
        </p:spPr>
        <p:txBody>
          <a:bodyPr vert="horz"/>
          <a:lstStyle>
            <a:lvl1pPr marL="137160" indent="-182880" algn="l" defTabSz="457200" rtl="0" eaLnBrk="0" fontAlgn="base" hangingPunct="0">
              <a:spcBef>
                <a:spcPts val="0"/>
              </a:spcBef>
              <a:spcAft>
                <a:spcPct val="0"/>
              </a:spcAft>
              <a:buClr>
                <a:schemeClr val="accent2"/>
              </a:buClr>
              <a:buSzPct val="135000"/>
              <a:buFont typeface="Arial" panose="020B0604020202020204" pitchFamily="34" charset="0"/>
              <a:buChar char="•"/>
              <a:defRPr sz="1700" kern="1200">
                <a:solidFill>
                  <a:srgbClr val="30485D"/>
                </a:solidFill>
                <a:latin typeface="+mn-lt"/>
                <a:ea typeface="MS PGothic" pitchFamily="34" charset="-128"/>
                <a:cs typeface="MS PGothic" charset="0"/>
              </a:defRPr>
            </a:lvl1pPr>
            <a:lvl2pPr marL="914400" indent="-137160" algn="l" defTabSz="457200" rtl="0" eaLnBrk="0" fontAlgn="base" hangingPunct="0">
              <a:lnSpc>
                <a:spcPct val="100000"/>
              </a:lnSpc>
              <a:spcBef>
                <a:spcPts val="400"/>
              </a:spcBef>
              <a:spcAft>
                <a:spcPts val="0"/>
              </a:spcAft>
              <a:buClr>
                <a:schemeClr val="accent2"/>
              </a:buClr>
              <a:buFont typeface="Arial"/>
              <a:buChar char="•"/>
              <a:defRPr sz="1700" kern="1200">
                <a:solidFill>
                  <a:srgbClr val="30485D"/>
                </a:solidFill>
                <a:latin typeface="+mn-lt"/>
                <a:ea typeface="MS PGothic" pitchFamily="34" charset="-128"/>
                <a:cs typeface="MS PGothic" charset="0"/>
              </a:defRPr>
            </a:lvl2pPr>
            <a:lvl3pPr marL="1143000" indent="-137160" algn="l" defTabSz="457200" rtl="0" eaLnBrk="0" fontAlgn="base" hangingPunct="0">
              <a:lnSpc>
                <a:spcPct val="100000"/>
              </a:lnSpc>
              <a:spcBef>
                <a:spcPts val="400"/>
              </a:spcBef>
              <a:spcAft>
                <a:spcPts val="0"/>
              </a:spcAft>
              <a:buClr>
                <a:schemeClr val="accent2"/>
              </a:buClr>
              <a:buFont typeface="Arial"/>
              <a:buChar char="•"/>
              <a:defRPr sz="1600" kern="1200">
                <a:solidFill>
                  <a:srgbClr val="30485D"/>
                </a:solidFill>
                <a:latin typeface="+mn-lt"/>
                <a:ea typeface="MS PGothic" pitchFamily="34" charset="-128"/>
                <a:cs typeface="MS PGothic" charset="0"/>
              </a:defRPr>
            </a:lvl3pPr>
            <a:lvl4pPr marL="1600200" indent="-137160" algn="l" defTabSz="457200" rtl="0" eaLnBrk="0" fontAlgn="base" hangingPunct="0">
              <a:lnSpc>
                <a:spcPct val="100000"/>
              </a:lnSpc>
              <a:spcBef>
                <a:spcPts val="400"/>
              </a:spcBef>
              <a:spcAft>
                <a:spcPts val="0"/>
              </a:spcAft>
              <a:buClr>
                <a:schemeClr val="accent2"/>
              </a:buClr>
              <a:buFont typeface="Arial"/>
              <a:buChar char="•"/>
              <a:defRPr sz="1500" kern="1200">
                <a:solidFill>
                  <a:srgbClr val="30485D"/>
                </a:solidFill>
                <a:latin typeface="+mn-lt"/>
                <a:ea typeface="MS PGothic" pitchFamily="34" charset="-128"/>
                <a:cs typeface="MS PGothic" charset="0"/>
              </a:defRPr>
            </a:lvl4pPr>
            <a:lvl5pPr marL="2057400" indent="-137160" algn="l" defTabSz="457200" rtl="0" eaLnBrk="0" fontAlgn="base" hangingPunct="0">
              <a:lnSpc>
                <a:spcPct val="100000"/>
              </a:lnSpc>
              <a:spcBef>
                <a:spcPts val="400"/>
              </a:spcBef>
              <a:spcAft>
                <a:spcPts val="0"/>
              </a:spcAft>
              <a:buClr>
                <a:schemeClr val="accent2"/>
              </a:buClr>
              <a:buFont typeface="Arial"/>
              <a:buChar char="•"/>
              <a:defRPr sz="1400" kern="1200">
                <a:solidFill>
                  <a:srgbClr val="30485D"/>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Aft>
                <a:spcPts val="400"/>
              </a:spcAft>
              <a:buFont typeface="Wingdings" panose="05000000000000000000" pitchFamily="2" charset="2"/>
              <a:buChar char="§"/>
            </a:pPr>
            <a:r>
              <a:rPr lang="en-US" b="1" dirty="0" smtClean="0"/>
              <a:t>Florida </a:t>
            </a:r>
            <a:r>
              <a:rPr lang="en-US" dirty="0" smtClean="0"/>
              <a:t>– New five year contract award received in June ‘15 for 9/1/15 start (plus option to renew for up to five additional years)  </a:t>
            </a:r>
          </a:p>
          <a:p>
            <a:pPr marL="285750" indent="-285750">
              <a:spcAft>
                <a:spcPts val="400"/>
              </a:spcAft>
              <a:buFont typeface="Wingdings" panose="05000000000000000000" pitchFamily="2" charset="2"/>
              <a:buChar char="§"/>
            </a:pPr>
            <a:r>
              <a:rPr lang="en-US" b="1" dirty="0" smtClean="0"/>
              <a:t>Illinois </a:t>
            </a:r>
            <a:r>
              <a:rPr lang="en-US" dirty="0" smtClean="0"/>
              <a:t>– award to another bidder in August ’15, January ‘16 denial of HMS protest appealed</a:t>
            </a:r>
          </a:p>
          <a:p>
            <a:pPr marL="285750" indent="-285750">
              <a:spcAft>
                <a:spcPts val="400"/>
              </a:spcAft>
              <a:buFont typeface="Wingdings" panose="05000000000000000000" pitchFamily="2" charset="2"/>
              <a:buChar char="§"/>
            </a:pPr>
            <a:r>
              <a:rPr lang="en-US" b="1" dirty="0" smtClean="0"/>
              <a:t>Kansas </a:t>
            </a:r>
            <a:r>
              <a:rPr lang="en-US" dirty="0" smtClean="0"/>
              <a:t>proposal submitted in January ‘15 – current contract</a:t>
            </a:r>
            <a:r>
              <a:rPr lang="en-US" altLang="en-US" baseline="30000" dirty="0" smtClean="0">
                <a:solidFill>
                  <a:srgbClr val="223342"/>
                </a:solidFill>
              </a:rPr>
              <a:t>1</a:t>
            </a:r>
            <a:r>
              <a:rPr lang="en-US" dirty="0" smtClean="0"/>
              <a:t> expires 6/30/17</a:t>
            </a:r>
          </a:p>
          <a:p>
            <a:pPr marL="285750" indent="-285750">
              <a:spcAft>
                <a:spcPts val="400"/>
              </a:spcAft>
              <a:buFont typeface="Wingdings" panose="05000000000000000000" pitchFamily="2" charset="2"/>
              <a:buChar char="§"/>
            </a:pPr>
            <a:r>
              <a:rPr lang="en-US" b="1" dirty="0" smtClean="0"/>
              <a:t>Massachusetts </a:t>
            </a:r>
            <a:r>
              <a:rPr lang="en-US" dirty="0" smtClean="0"/>
              <a:t>extended for 21 months in March ‘15 – until 12/31/16</a:t>
            </a:r>
          </a:p>
          <a:p>
            <a:pPr marL="285750" indent="-285750">
              <a:spcAft>
                <a:spcPts val="400"/>
              </a:spcAft>
              <a:buFont typeface="Wingdings" panose="05000000000000000000" pitchFamily="2" charset="2"/>
              <a:buChar char="§"/>
            </a:pPr>
            <a:r>
              <a:rPr lang="en-US" b="1" dirty="0" smtClean="0"/>
              <a:t>New Jersey </a:t>
            </a:r>
            <a:r>
              <a:rPr lang="en-US" dirty="0" smtClean="0"/>
              <a:t>– award to another bidder in July </a:t>
            </a:r>
            <a:r>
              <a:rPr lang="uk-UA" dirty="0" smtClean="0"/>
              <a:t>’</a:t>
            </a:r>
            <a:r>
              <a:rPr lang="en-US" dirty="0" smtClean="0"/>
              <a:t>15, protest filed on 2/12/16 and current contract extended to 2/29/16</a:t>
            </a:r>
          </a:p>
          <a:p>
            <a:pPr marL="285750" indent="-285750">
              <a:spcAft>
                <a:spcPts val="400"/>
              </a:spcAft>
              <a:buFont typeface="Wingdings" panose="05000000000000000000" pitchFamily="2" charset="2"/>
              <a:buChar char="§"/>
            </a:pPr>
            <a:r>
              <a:rPr lang="en-US" b="1" dirty="0" smtClean="0"/>
              <a:t>New Mexico </a:t>
            </a:r>
            <a:r>
              <a:rPr lang="en-US" dirty="0" smtClean="0"/>
              <a:t>– new one year contract award received in June ‘15 for 12/15/15 start (plus three one-year renewal options)</a:t>
            </a:r>
          </a:p>
          <a:p>
            <a:pPr marL="285750" indent="-285750">
              <a:spcAft>
                <a:spcPts val="400"/>
              </a:spcAft>
              <a:buFont typeface="Wingdings" panose="05000000000000000000" pitchFamily="2" charset="2"/>
              <a:buChar char="§"/>
            </a:pPr>
            <a:r>
              <a:rPr lang="en-US" b="1" dirty="0" smtClean="0"/>
              <a:t>New York </a:t>
            </a:r>
            <a:r>
              <a:rPr lang="en-US" dirty="0" smtClean="0"/>
              <a:t>– New five year contract award received in August ‘15</a:t>
            </a:r>
            <a:r>
              <a:rPr lang="en-US" altLang="en-US" baseline="26000" dirty="0" smtClean="0">
                <a:solidFill>
                  <a:srgbClr val="171D28"/>
                </a:solidFill>
              </a:rPr>
              <a:t> 2</a:t>
            </a:r>
            <a:r>
              <a:rPr lang="en-US" dirty="0" smtClean="0"/>
              <a:t> (plus two  one-year renewal options) - current contract extended to 4/6/16</a:t>
            </a:r>
          </a:p>
          <a:p>
            <a:pPr marL="285750" indent="-285750">
              <a:spcAft>
                <a:spcPts val="400"/>
              </a:spcAft>
              <a:buFont typeface="Wingdings" panose="05000000000000000000" pitchFamily="2" charset="2"/>
              <a:buChar char="§"/>
            </a:pPr>
            <a:r>
              <a:rPr lang="en-US" b="1" dirty="0" smtClean="0"/>
              <a:t>Oklahoma </a:t>
            </a:r>
            <a:r>
              <a:rPr lang="en-US" dirty="0" smtClean="0"/>
              <a:t>– new one year contract award received in May ‘15 for 7/1/15 start (plus five one year renewal options)</a:t>
            </a:r>
          </a:p>
          <a:p>
            <a:pPr marL="285750" indent="-285750">
              <a:spcAft>
                <a:spcPts val="400"/>
              </a:spcAft>
              <a:buFont typeface="Wingdings" panose="05000000000000000000" pitchFamily="2" charset="2"/>
              <a:buChar char="§"/>
            </a:pPr>
            <a:r>
              <a:rPr lang="en-US" b="1" dirty="0" smtClean="0"/>
              <a:t>Tennessee </a:t>
            </a:r>
            <a:r>
              <a:rPr lang="en-US" dirty="0" smtClean="0"/>
              <a:t>- new three-year contract award received in November ‘15 for 2/1/16 start (plus two one-year renewal options) </a:t>
            </a:r>
          </a:p>
          <a:p>
            <a:pPr marL="285750" indent="-285750">
              <a:spcAft>
                <a:spcPts val="400"/>
              </a:spcAft>
              <a:buFont typeface="Wingdings" panose="05000000000000000000" pitchFamily="2" charset="2"/>
              <a:buChar char="§"/>
            </a:pPr>
            <a:r>
              <a:rPr lang="en-US" b="1" dirty="0" smtClean="0"/>
              <a:t>Washington </a:t>
            </a:r>
            <a:r>
              <a:rPr lang="en-US" dirty="0" smtClean="0"/>
              <a:t>– contract extended for one year in June ‘15 - until 6/30/16</a:t>
            </a:r>
          </a:p>
          <a:p>
            <a:pPr marL="285750" indent="-285750">
              <a:spcAft>
                <a:spcPts val="400"/>
              </a:spcAft>
              <a:buFont typeface="Wingdings" panose="05000000000000000000" pitchFamily="2" charset="2"/>
              <a:buChar char="§"/>
            </a:pPr>
            <a:r>
              <a:rPr lang="en-US" b="1" dirty="0" smtClean="0"/>
              <a:t>Wisconsin </a:t>
            </a:r>
            <a:r>
              <a:rPr lang="en-US" dirty="0" smtClean="0"/>
              <a:t>– contract extended for one year in June ‘15 - until 6/30/16</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03275" y="0"/>
            <a:ext cx="7883525" cy="635000"/>
          </a:xfrm>
        </p:spPr>
        <p:txBody>
          <a:bodyPr anchor="t"/>
          <a:lstStyle/>
          <a:p>
            <a:pPr eaLnBrk="1" hangingPunct="1"/>
            <a:r>
              <a:rPr lang="en-US" altLang="en-US" sz="1600" dirty="0" smtClean="0">
                <a:solidFill>
                  <a:srgbClr val="FFC425"/>
                </a:solidFill>
                <a:latin typeface="Arial" panose="020B0604020202020204" pitchFamily="34" charset="0"/>
                <a:cs typeface="Arial" panose="020B0604020202020204" pitchFamily="34" charset="0"/>
              </a:rPr>
              <a:t>Capital Allocation</a:t>
            </a:r>
            <a:br>
              <a:rPr lang="en-US" altLang="en-US" sz="1600" dirty="0" smtClean="0">
                <a:solidFill>
                  <a:srgbClr val="FFC425"/>
                </a:solidFill>
                <a:latin typeface="Arial" panose="020B0604020202020204" pitchFamily="34" charset="0"/>
                <a:cs typeface="Arial" panose="020B0604020202020204" pitchFamily="34" charset="0"/>
              </a:rPr>
            </a:br>
            <a:r>
              <a:rPr lang="en-US" altLang="en-US" sz="2800" dirty="0" smtClean="0">
                <a:solidFill>
                  <a:srgbClr val="FFC425"/>
                </a:solidFill>
                <a:latin typeface="Arial" panose="020B0604020202020204" pitchFamily="34" charset="0"/>
                <a:cs typeface="Arial" panose="020B0604020202020204" pitchFamily="34" charset="0"/>
              </a:rPr>
              <a:t>Share Repurchases</a:t>
            </a:r>
          </a:p>
        </p:txBody>
      </p:sp>
      <p:sp>
        <p:nvSpPr>
          <p:cNvPr id="64514" name="Slide Number Placeholder 3"/>
          <p:cNvSpPr txBox="1">
            <a:spLocks/>
          </p:cNvSpPr>
          <p:nvPr/>
        </p:nvSpPr>
        <p:spPr bwMode="auto">
          <a:xfrm>
            <a:off x="0" y="0"/>
            <a:ext cx="679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r>
              <a:rPr lang="en-US" altLang="en-US" sz="2400" dirty="0" smtClean="0">
                <a:solidFill>
                  <a:srgbClr val="F4F4F4"/>
                </a:solidFill>
              </a:rPr>
              <a:t>11</a:t>
            </a:r>
            <a:endParaRPr lang="en-US" altLang="en-US" sz="2400" dirty="0">
              <a:solidFill>
                <a:srgbClr val="F4F4F4"/>
              </a:solidFill>
            </a:endParaRPr>
          </a:p>
        </p:txBody>
      </p:sp>
      <p:sp>
        <p:nvSpPr>
          <p:cNvPr id="7" name="Rectangle 6"/>
          <p:cNvSpPr/>
          <p:nvPr/>
        </p:nvSpPr>
        <p:spPr>
          <a:xfrm>
            <a:off x="803275" y="1138238"/>
            <a:ext cx="8222738" cy="3219343"/>
          </a:xfrm>
          <a:prstGeom prst="rect">
            <a:avLst/>
          </a:prstGeom>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0000"/>
              </a:lnSpc>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$75 million share repurchase program authorized by HMS Board of Directors in July 2015</a:t>
            </a:r>
            <a:endParaRPr lang="en-US" altLang="en-US" baseline="30000" dirty="0" smtClean="0">
              <a:solidFill>
                <a:srgbClr val="17375E"/>
              </a:solidFill>
              <a:effectLst>
                <a:outerShdw blurRad="38100" dist="38100" dir="2700000" algn="tl">
                  <a:srgbClr val="C0C0C0"/>
                </a:outerShdw>
              </a:effectLst>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Open market or privately negotiated transactions authorized for up to        two years</a:t>
            </a: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$25 million of shares purchased in 4Q</a:t>
            </a:r>
            <a:r>
              <a:rPr lang="en-US" altLang="en-US" baseline="30000" dirty="0" smtClean="0">
                <a:solidFill>
                  <a:srgbClr val="17375E"/>
                </a:solidFill>
                <a:cs typeface="Arial"/>
              </a:rPr>
              <a:t>1</a:t>
            </a:r>
            <a:r>
              <a:rPr lang="en-US" altLang="en-US" dirty="0" smtClean="0">
                <a:solidFill>
                  <a:srgbClr val="17375E"/>
                </a:solidFill>
                <a:cs typeface="Arial" panose="020B0604020202020204" pitchFamily="34" charset="0"/>
              </a:rPr>
              <a:t>, pursuant to 10b5 -1 program </a:t>
            </a: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a:solidFill>
                  <a:srgbClr val="17375E"/>
                </a:solidFill>
                <a:cs typeface="Arial" panose="020B0604020202020204" pitchFamily="34" charset="0"/>
              </a:rPr>
              <a:t>4</a:t>
            </a:r>
            <a:r>
              <a:rPr lang="en-US" altLang="en-US" dirty="0" smtClean="0">
                <a:solidFill>
                  <a:srgbClr val="17375E"/>
                </a:solidFill>
                <a:cs typeface="Arial" panose="020B0604020202020204" pitchFamily="34" charset="0"/>
              </a:rPr>
              <a:t>Q </a:t>
            </a:r>
            <a:r>
              <a:rPr lang="en-US" altLang="en-US" dirty="0">
                <a:solidFill>
                  <a:srgbClr val="17375E"/>
                </a:solidFill>
                <a:cs typeface="Arial" panose="020B0604020202020204" pitchFamily="34" charset="0"/>
              </a:rPr>
              <a:t>operating cash flow of </a:t>
            </a:r>
            <a:r>
              <a:rPr lang="en-US" altLang="en-US" dirty="0" smtClean="0">
                <a:solidFill>
                  <a:srgbClr val="17375E"/>
                </a:solidFill>
                <a:cs typeface="Arial" panose="020B0604020202020204" pitchFamily="34" charset="0"/>
              </a:rPr>
              <a:t>$30.3 million </a:t>
            </a:r>
            <a:endParaRPr lang="en-US" altLang="en-US" dirty="0">
              <a:solidFill>
                <a:srgbClr val="17375E"/>
              </a:solidFill>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Cash balance </a:t>
            </a:r>
            <a:r>
              <a:rPr lang="en-US" altLang="en-US" dirty="0">
                <a:solidFill>
                  <a:srgbClr val="17375E"/>
                </a:solidFill>
                <a:cs typeface="Arial" panose="020B0604020202020204" pitchFamily="34" charset="0"/>
              </a:rPr>
              <a:t>of </a:t>
            </a:r>
            <a:r>
              <a:rPr lang="en-US" altLang="en-US" dirty="0" smtClean="0">
                <a:solidFill>
                  <a:srgbClr val="17375E"/>
                </a:solidFill>
                <a:cs typeface="Arial" panose="020B0604020202020204" pitchFamily="34" charset="0"/>
              </a:rPr>
              <a:t>$145.6 </a:t>
            </a:r>
            <a:r>
              <a:rPr lang="en-US" altLang="en-US" dirty="0">
                <a:solidFill>
                  <a:srgbClr val="17375E"/>
                </a:solidFill>
                <a:cs typeface="Arial" panose="020B0604020202020204" pitchFamily="34" charset="0"/>
              </a:rPr>
              <a:t>million </a:t>
            </a:r>
            <a:r>
              <a:rPr lang="en-US" altLang="en-US" dirty="0" smtClean="0">
                <a:solidFill>
                  <a:srgbClr val="17375E"/>
                </a:solidFill>
                <a:cs typeface="Arial" panose="020B0604020202020204" pitchFamily="34" charset="0"/>
              </a:rPr>
              <a:t>on December 31, 2015</a:t>
            </a: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Total shares outstanding at year end were 4.5% lower than year end 2014</a:t>
            </a:r>
            <a:r>
              <a:rPr lang="en-US" altLang="en-US" baseline="30000" dirty="0" smtClean="0">
                <a:solidFill>
                  <a:srgbClr val="17375E"/>
                </a:solidFill>
                <a:cs typeface="Arial" panose="020B0604020202020204" pitchFamily="34" charset="0"/>
              </a:rPr>
              <a:t>2</a:t>
            </a:r>
          </a:p>
          <a:p>
            <a:pPr eaLnBrk="1" hangingPunct="1">
              <a:lnSpc>
                <a:spcPct val="110000"/>
              </a:lnSpc>
              <a:buClr>
                <a:srgbClr val="FF6600"/>
              </a:buClr>
              <a:buSzPct val="80000"/>
              <a:buFont typeface="Lucida Grande" charset="0"/>
              <a:buChar char="»"/>
              <a:defRPr/>
            </a:pPr>
            <a:endParaRPr lang="en-US" altLang="en-US" dirty="0" smtClean="0">
              <a:solidFill>
                <a:srgbClr val="17375E"/>
              </a:solidFill>
              <a:cs typeface="Arial" panose="020B0604020202020204" pitchFamily="34" charset="0"/>
            </a:endParaRPr>
          </a:p>
        </p:txBody>
      </p:sp>
      <p:sp>
        <p:nvSpPr>
          <p:cNvPr id="64516" name="Text Placeholder 6"/>
          <p:cNvSpPr txBox="1">
            <a:spLocks/>
          </p:cNvSpPr>
          <p:nvPr/>
        </p:nvSpPr>
        <p:spPr bwMode="auto">
          <a:xfrm>
            <a:off x="603250" y="5344319"/>
            <a:ext cx="7716838" cy="688975"/>
          </a:xfrm>
          <a:prstGeom prst="rect">
            <a:avLst/>
          </a:prstGeom>
          <a:solidFill>
            <a:srgbClr val="18242E"/>
          </a:solidFill>
          <a:ln w="25400">
            <a:solidFill>
              <a:srgbClr val="F4F4F4"/>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1800" dirty="0">
                <a:solidFill>
                  <a:schemeClr val="bg1"/>
                </a:solidFill>
              </a:rPr>
              <a:t>Strong Cash Flow Supports Share Repurchase </a:t>
            </a:r>
            <a:r>
              <a:rPr lang="en-US" altLang="en-US" sz="1800" u="sng" dirty="0">
                <a:solidFill>
                  <a:schemeClr val="bg1"/>
                </a:solidFill>
              </a:rPr>
              <a:t>and</a:t>
            </a:r>
            <a:r>
              <a:rPr lang="en-US" altLang="en-US" sz="1800" dirty="0">
                <a:solidFill>
                  <a:schemeClr val="bg1"/>
                </a:solidFill>
              </a:rPr>
              <a:t> Potential Acquisitions</a:t>
            </a:r>
          </a:p>
        </p:txBody>
      </p:sp>
      <p:sp>
        <p:nvSpPr>
          <p:cNvPr id="64517" name="Rectangle 4"/>
          <p:cNvSpPr>
            <a:spLocks noChangeArrowheads="1"/>
          </p:cNvSpPr>
          <p:nvPr/>
        </p:nvSpPr>
        <p:spPr bwMode="auto">
          <a:xfrm>
            <a:off x="603250" y="6064688"/>
            <a:ext cx="4864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 indent="-53975">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800" dirty="0">
                <a:solidFill>
                  <a:srgbClr val="223342"/>
                </a:solidFill>
              </a:rPr>
              <a:t>Data as of </a:t>
            </a:r>
            <a:r>
              <a:rPr lang="en-US" altLang="en-US" sz="800" dirty="0" smtClean="0">
                <a:solidFill>
                  <a:srgbClr val="223342"/>
                </a:solidFill>
              </a:rPr>
              <a:t>December 31, </a:t>
            </a:r>
            <a:r>
              <a:rPr lang="en-US" altLang="en-US" sz="800" dirty="0">
                <a:solidFill>
                  <a:srgbClr val="223342"/>
                </a:solidFill>
              </a:rPr>
              <a:t>2015</a:t>
            </a:r>
          </a:p>
          <a:p>
            <a:pPr eaLnBrk="1" hangingPunct="1">
              <a:spcBef>
                <a:spcPct val="0"/>
              </a:spcBef>
              <a:buFontTx/>
              <a:buNone/>
            </a:pPr>
            <a:r>
              <a:rPr lang="en-US" altLang="en-US" sz="800" baseline="28000" dirty="0" smtClean="0">
                <a:solidFill>
                  <a:srgbClr val="223342"/>
                </a:solidFill>
              </a:rPr>
              <a:t>1  </a:t>
            </a:r>
            <a:r>
              <a:rPr lang="en-US" altLang="en-US" sz="800" dirty="0" smtClean="0">
                <a:solidFill>
                  <a:srgbClr val="223342"/>
                </a:solidFill>
              </a:rPr>
              <a:t>2,095,376 </a:t>
            </a:r>
            <a:r>
              <a:rPr lang="en-US" altLang="en-US" sz="800" dirty="0">
                <a:solidFill>
                  <a:srgbClr val="223342"/>
                </a:solidFill>
              </a:rPr>
              <a:t>shares repurchased at an average price of </a:t>
            </a:r>
            <a:r>
              <a:rPr lang="en-US" altLang="en-US" sz="800" dirty="0" smtClean="0">
                <a:solidFill>
                  <a:srgbClr val="223342"/>
                </a:solidFill>
              </a:rPr>
              <a:t>$11.91 </a:t>
            </a:r>
            <a:r>
              <a:rPr lang="en-US" altLang="en-US" sz="800" dirty="0">
                <a:solidFill>
                  <a:srgbClr val="223342"/>
                </a:solidFill>
              </a:rPr>
              <a:t>per share in </a:t>
            </a:r>
            <a:r>
              <a:rPr lang="en-US" altLang="en-US" sz="800" dirty="0" smtClean="0">
                <a:solidFill>
                  <a:srgbClr val="223342"/>
                </a:solidFill>
              </a:rPr>
              <a:t>4Q’15</a:t>
            </a:r>
          </a:p>
          <a:p>
            <a:pPr eaLnBrk="1" hangingPunct="1">
              <a:spcBef>
                <a:spcPct val="0"/>
              </a:spcBef>
              <a:buFontTx/>
              <a:buNone/>
            </a:pPr>
            <a:r>
              <a:rPr lang="en-US" altLang="en-US" sz="800" baseline="30000" dirty="0" smtClean="0">
                <a:solidFill>
                  <a:srgbClr val="223342"/>
                </a:solidFill>
              </a:rPr>
              <a:t>2</a:t>
            </a:r>
            <a:r>
              <a:rPr lang="en-US" altLang="en-US" sz="800" dirty="0" smtClean="0">
                <a:solidFill>
                  <a:srgbClr val="223342"/>
                </a:solidFill>
              </a:rPr>
              <a:t> Total share repurchases of 4,747,441 during 2015 at an average price of $10.51 per share;</a:t>
            </a:r>
          </a:p>
          <a:p>
            <a:pPr eaLnBrk="1" hangingPunct="1">
              <a:spcBef>
                <a:spcPct val="0"/>
              </a:spcBef>
              <a:buFontTx/>
              <a:buNone/>
            </a:pPr>
            <a:r>
              <a:rPr lang="en-US" altLang="en-US" sz="800" dirty="0" smtClean="0">
                <a:solidFill>
                  <a:srgbClr val="223342"/>
                </a:solidFill>
              </a:rPr>
              <a:t>  outstanding share count at 12/31/15 was 83,989,715 compared to 87,985,139 at 12/31/14</a:t>
            </a:r>
            <a:endParaRPr lang="en-US" altLang="en-US" sz="800" dirty="0">
              <a:solidFill>
                <a:srgbClr val="223342"/>
              </a:solidFill>
            </a:endParaRPr>
          </a:p>
        </p:txBody>
      </p:sp>
      <p:sp>
        <p:nvSpPr>
          <p:cNvPr id="8"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2016 Guidance</a:t>
            </a:r>
            <a:r>
              <a:rPr lang="en-US" sz="2600" dirty="0" smtClean="0"/>
              <a:t/>
            </a:r>
            <a:br>
              <a:rPr lang="en-US" sz="2600" dirty="0" smtClean="0"/>
            </a:br>
            <a:r>
              <a:rPr lang="en-US" sz="2600" dirty="0" smtClean="0"/>
              <a:t>Summary of Projected Financial Metrics for 2016</a:t>
            </a:r>
            <a:endParaRPr lang="en-US" sz="2600" dirty="0"/>
          </a:p>
        </p:txBody>
      </p:sp>
      <p:sp>
        <p:nvSpPr>
          <p:cNvPr id="3" name="Slide Number Placeholder 2"/>
          <p:cNvSpPr>
            <a:spLocks noGrp="1"/>
          </p:cNvSpPr>
          <p:nvPr>
            <p:ph type="sldNum" sz="quarter" idx="10"/>
          </p:nvPr>
        </p:nvSpPr>
        <p:spPr>
          <a:xfrm>
            <a:off x="171450" y="223838"/>
            <a:ext cx="631190" cy="365125"/>
          </a:xfrm>
        </p:spPr>
        <p:txBody>
          <a:bodyPr/>
          <a:lstStyle/>
          <a:p>
            <a:pPr>
              <a:defRPr/>
            </a:pPr>
            <a:r>
              <a:rPr lang="en-US" altLang="en-US" dirty="0" smtClean="0"/>
              <a:t>12</a:t>
            </a:r>
            <a:endParaRPr lang="en-US" altLang="en-US" dirty="0"/>
          </a:p>
        </p:txBody>
      </p:sp>
      <p:sp>
        <p:nvSpPr>
          <p:cNvPr id="6" name="Rectangle 5"/>
          <p:cNvSpPr/>
          <p:nvPr/>
        </p:nvSpPr>
        <p:spPr>
          <a:xfrm>
            <a:off x="800592" y="1155599"/>
            <a:ext cx="7952710" cy="4127284"/>
          </a:xfrm>
          <a:prstGeom prst="rect">
            <a:avLst/>
          </a:prstGeom>
        </p:spPr>
        <p:txBody>
          <a:bodyPr wrap="square">
            <a:spAutoFit/>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50000"/>
              </a:lnSpc>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YOY Commercial health </a:t>
            </a:r>
            <a:r>
              <a:rPr lang="en-US" altLang="en-US" dirty="0">
                <a:solidFill>
                  <a:srgbClr val="17375E"/>
                </a:solidFill>
                <a:cs typeface="Arial" panose="020B0604020202020204" pitchFamily="34" charset="0"/>
              </a:rPr>
              <a:t>p</a:t>
            </a:r>
            <a:r>
              <a:rPr lang="en-US" altLang="en-US" dirty="0" smtClean="0">
                <a:solidFill>
                  <a:srgbClr val="17375E"/>
                </a:solidFill>
                <a:cs typeface="Arial" panose="020B0604020202020204" pitchFamily="34" charset="0"/>
              </a:rPr>
              <a:t>lan revenue growth of 18-20</a:t>
            </a:r>
            <a:r>
              <a:rPr lang="en-US" altLang="en-US" dirty="0" smtClean="0">
                <a:solidFill>
                  <a:srgbClr val="17375E"/>
                </a:solidFill>
                <a:cs typeface="Arial" panose="020B0604020202020204" pitchFamily="34" charset="0"/>
              </a:rPr>
              <a:t>%</a:t>
            </a:r>
          </a:p>
          <a:p>
            <a:pPr eaLnBrk="1" hangingPunct="1">
              <a:lnSpc>
                <a:spcPct val="150000"/>
              </a:lnSpc>
              <a:buClr>
                <a:srgbClr val="FF6600"/>
              </a:buClr>
              <a:buSzPct val="80000"/>
              <a:buFont typeface="Wingdings" panose="05000000000000000000" pitchFamily="2" charset="2"/>
              <a:buChar char="§"/>
              <a:defRPr/>
            </a:pPr>
            <a:r>
              <a:rPr lang="en-US" altLang="en-US" dirty="0">
                <a:solidFill>
                  <a:srgbClr val="17375E"/>
                </a:solidFill>
                <a:cs typeface="Arial" panose="020B0604020202020204" pitchFamily="34" charset="0"/>
              </a:rPr>
              <a:t>YOY </a:t>
            </a:r>
            <a:r>
              <a:rPr lang="en-US" altLang="en-US" dirty="0" smtClean="0">
                <a:solidFill>
                  <a:srgbClr val="17375E"/>
                </a:solidFill>
                <a:cs typeface="Arial" panose="020B0604020202020204" pitchFamily="34" charset="0"/>
              </a:rPr>
              <a:t>State Medicaid growth flat up to 2%</a:t>
            </a:r>
            <a:r>
              <a:rPr lang="en-US" altLang="en-US" baseline="30000" dirty="0" smtClean="0">
                <a:solidFill>
                  <a:srgbClr val="17375E"/>
                </a:solidFill>
                <a:cs typeface="Arial" panose="020B0604020202020204" pitchFamily="34" charset="0"/>
              </a:rPr>
              <a:t>1</a:t>
            </a:r>
            <a:r>
              <a:rPr lang="en-US" altLang="en-US" dirty="0">
                <a:solidFill>
                  <a:srgbClr val="17375E"/>
                </a:solidFill>
                <a:cs typeface="Arial" panose="020B0604020202020204" pitchFamily="34" charset="0"/>
              </a:rPr>
              <a:t> </a:t>
            </a:r>
            <a:r>
              <a:rPr lang="en-US" altLang="en-US" dirty="0" smtClean="0">
                <a:solidFill>
                  <a:srgbClr val="17375E"/>
                </a:solidFill>
                <a:cs typeface="Arial" panose="020B0604020202020204" pitchFamily="34" charset="0"/>
              </a:rPr>
              <a:t>excluding NJ</a:t>
            </a:r>
            <a:endParaRPr lang="en-US" altLang="en-US" baseline="30000" dirty="0" smtClean="0">
              <a:solidFill>
                <a:srgbClr val="17375E"/>
              </a:solidFill>
              <a:effectLst>
                <a:outerShdw blurRad="38100" dist="38100" dir="2700000" algn="tl">
                  <a:srgbClr val="C0C0C0"/>
                </a:outerShdw>
              </a:effectLst>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Medicare RAC revenue of $8 million</a:t>
            </a:r>
            <a:r>
              <a:rPr lang="en-US" altLang="en-US" baseline="30000" dirty="0" smtClean="0">
                <a:solidFill>
                  <a:srgbClr val="17375E"/>
                </a:solidFill>
                <a:cs typeface="Arial" panose="020B0604020202020204" pitchFamily="34" charset="0"/>
              </a:rPr>
              <a:t>2</a:t>
            </a:r>
            <a:endParaRPr lang="en-US" altLang="en-US" dirty="0" smtClean="0">
              <a:solidFill>
                <a:srgbClr val="17375E"/>
              </a:solidFill>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Federal </a:t>
            </a:r>
            <a:r>
              <a:rPr lang="en-US" altLang="en-US" dirty="0" smtClean="0">
                <a:solidFill>
                  <a:srgbClr val="17375E"/>
                </a:solidFill>
                <a:cs typeface="Arial" panose="020B0604020202020204" pitchFamily="34" charset="0"/>
              </a:rPr>
              <a:t>and other revenue of </a:t>
            </a:r>
            <a:r>
              <a:rPr lang="en-US" altLang="en-US" dirty="0" smtClean="0">
                <a:solidFill>
                  <a:srgbClr val="17375E"/>
                </a:solidFill>
                <a:cs typeface="Arial" panose="020B0604020202020204" pitchFamily="34" charset="0"/>
              </a:rPr>
              <a:t>~$23.5 million</a:t>
            </a:r>
            <a:r>
              <a:rPr lang="en-US" altLang="en-US" baseline="30000" dirty="0">
                <a:solidFill>
                  <a:srgbClr val="17375E"/>
                </a:solidFill>
                <a:cs typeface="Arial" panose="020B0604020202020204" pitchFamily="34" charset="0"/>
              </a:rPr>
              <a:t>3</a:t>
            </a:r>
            <a:endParaRPr lang="en-US" altLang="en-US" baseline="30000" dirty="0" smtClean="0">
              <a:solidFill>
                <a:srgbClr val="17375E"/>
              </a:solidFill>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Flat</a:t>
            </a:r>
            <a:r>
              <a:rPr lang="en-US" altLang="en-US" dirty="0" smtClean="0">
                <a:solidFill>
                  <a:srgbClr val="17375E"/>
                </a:solidFill>
                <a:cs typeface="Arial" panose="020B0604020202020204" pitchFamily="34" charset="0"/>
              </a:rPr>
              <a:t> </a:t>
            </a:r>
            <a:r>
              <a:rPr lang="en-US" altLang="en-US" dirty="0" smtClean="0">
                <a:solidFill>
                  <a:srgbClr val="17375E"/>
                </a:solidFill>
                <a:cs typeface="Arial" panose="020B0604020202020204" pitchFamily="34" charset="0"/>
              </a:rPr>
              <a:t>operating </a:t>
            </a:r>
            <a:r>
              <a:rPr lang="en-US" altLang="en-US" dirty="0" smtClean="0">
                <a:solidFill>
                  <a:srgbClr val="17375E"/>
                </a:solidFill>
                <a:cs typeface="Arial" panose="020B0604020202020204" pitchFamily="34" charset="0"/>
              </a:rPr>
              <a:t>costs (excluding </a:t>
            </a:r>
            <a:r>
              <a:rPr lang="en-US" altLang="en-US" dirty="0" smtClean="0">
                <a:solidFill>
                  <a:srgbClr val="17375E"/>
                </a:solidFill>
                <a:cs typeface="Arial" panose="020B0604020202020204" pitchFamily="34" charset="0"/>
              </a:rPr>
              <a:t>non-recurring legal</a:t>
            </a:r>
            <a:r>
              <a:rPr lang="en-US" altLang="en-US" dirty="0" smtClean="0">
                <a:solidFill>
                  <a:srgbClr val="17375E"/>
                </a:solidFill>
                <a:cs typeface="Arial" panose="020B0604020202020204" pitchFamily="34" charset="0"/>
              </a:rPr>
              <a:t>), while continuing </a:t>
            </a:r>
            <a:r>
              <a:rPr lang="en-US" altLang="en-US" dirty="0" smtClean="0">
                <a:solidFill>
                  <a:srgbClr val="17375E"/>
                </a:solidFill>
                <a:cs typeface="Arial" panose="020B0604020202020204" pitchFamily="34" charset="0"/>
              </a:rPr>
              <a:t>to invest in commercial growth and innovation</a:t>
            </a:r>
            <a:endParaRPr lang="en-US" altLang="en-US" dirty="0">
              <a:solidFill>
                <a:srgbClr val="17375E"/>
              </a:solidFill>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Full year projected effective tax rate of </a:t>
            </a:r>
            <a:r>
              <a:rPr lang="en-US" altLang="en-US" dirty="0" smtClean="0">
                <a:solidFill>
                  <a:srgbClr val="17375E"/>
                </a:solidFill>
                <a:cs typeface="Arial" panose="020B0604020202020204" pitchFamily="34" charset="0"/>
              </a:rPr>
              <a:t>approximately 40%</a:t>
            </a:r>
            <a:endParaRPr lang="en-US" altLang="en-US" dirty="0" smtClean="0">
              <a:solidFill>
                <a:srgbClr val="17375E"/>
              </a:solidFill>
              <a:cs typeface="Arial" panose="020B0604020202020204" pitchFamily="34" charset="0"/>
            </a:endParaRP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Operating cash flow of $20-25 million per quarter</a:t>
            </a:r>
          </a:p>
          <a:p>
            <a:pPr eaLnBrk="1" hangingPunct="1">
              <a:lnSpc>
                <a:spcPct val="110000"/>
              </a:lnSpc>
              <a:spcBef>
                <a:spcPts val="600"/>
              </a:spcBef>
              <a:buClr>
                <a:srgbClr val="FF6600"/>
              </a:buClr>
              <a:buSzPct val="80000"/>
              <a:buFont typeface="Wingdings" panose="05000000000000000000" pitchFamily="2" charset="2"/>
              <a:buChar char="§"/>
              <a:defRPr/>
            </a:pPr>
            <a:r>
              <a:rPr lang="en-US" altLang="en-US" dirty="0" smtClean="0">
                <a:solidFill>
                  <a:srgbClr val="17375E"/>
                </a:solidFill>
                <a:cs typeface="Arial" panose="020B0604020202020204" pitchFamily="34" charset="0"/>
              </a:rPr>
              <a:t>Full year capital expenses of ~$20 million, primarily for IT infrastructure and product development</a:t>
            </a:r>
          </a:p>
          <a:p>
            <a:pPr eaLnBrk="1" hangingPunct="1">
              <a:lnSpc>
                <a:spcPct val="110000"/>
              </a:lnSpc>
              <a:buClr>
                <a:srgbClr val="FF6600"/>
              </a:buClr>
              <a:buSzPct val="80000"/>
              <a:buFont typeface="Lucida Grande" charset="0"/>
              <a:buChar char="»"/>
              <a:defRPr/>
            </a:pPr>
            <a:endParaRPr lang="en-US" altLang="en-US" dirty="0" smtClean="0">
              <a:solidFill>
                <a:srgbClr val="17375E"/>
              </a:solidFill>
              <a:cs typeface="Arial" panose="020B0604020202020204" pitchFamily="34" charset="0"/>
            </a:endParaRPr>
          </a:p>
        </p:txBody>
      </p:sp>
      <p:sp>
        <p:nvSpPr>
          <p:cNvPr id="7" name="Rectangle 4"/>
          <p:cNvSpPr>
            <a:spLocks noChangeArrowheads="1"/>
          </p:cNvSpPr>
          <p:nvPr/>
        </p:nvSpPr>
        <p:spPr bwMode="auto">
          <a:xfrm>
            <a:off x="171447" y="6299498"/>
            <a:ext cx="5383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 indent="-53975">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800" baseline="28000" dirty="0" smtClean="0">
                <a:solidFill>
                  <a:srgbClr val="223342"/>
                </a:solidFill>
              </a:rPr>
              <a:t>1  </a:t>
            </a:r>
            <a:r>
              <a:rPr lang="en-US" altLang="en-US" sz="800" dirty="0" smtClean="0">
                <a:solidFill>
                  <a:srgbClr val="223342"/>
                </a:solidFill>
              </a:rPr>
              <a:t>Affordable Care Act spillover benefit of estimated [$6-8] million will not be repeated in 2016</a:t>
            </a:r>
            <a:endParaRPr lang="en-US" altLang="en-US" sz="800" baseline="28000" dirty="0" smtClean="0">
              <a:solidFill>
                <a:srgbClr val="223342"/>
              </a:solidFill>
            </a:endParaRPr>
          </a:p>
          <a:p>
            <a:pPr eaLnBrk="1" hangingPunct="1">
              <a:spcBef>
                <a:spcPct val="0"/>
              </a:spcBef>
              <a:buFontTx/>
              <a:buNone/>
            </a:pPr>
            <a:r>
              <a:rPr lang="en-US" altLang="en-US" sz="800" baseline="28000" dirty="0" smtClean="0">
                <a:solidFill>
                  <a:srgbClr val="223342"/>
                </a:solidFill>
              </a:rPr>
              <a:t>2</a:t>
            </a:r>
            <a:r>
              <a:rPr lang="en-US" altLang="en-US" sz="800" dirty="0">
                <a:solidFill>
                  <a:srgbClr val="223342"/>
                </a:solidFill>
              </a:rPr>
              <a:t> Assumes Medicare RAC revenue of ~$8 million through July 31, 2015 expiration of current contract</a:t>
            </a:r>
          </a:p>
          <a:p>
            <a:pPr eaLnBrk="1" hangingPunct="1">
              <a:spcBef>
                <a:spcPct val="0"/>
              </a:spcBef>
              <a:buFontTx/>
              <a:buNone/>
            </a:pPr>
            <a:r>
              <a:rPr lang="en-US" altLang="en-US" sz="800" baseline="30000" dirty="0">
                <a:solidFill>
                  <a:srgbClr val="223342"/>
                </a:solidFill>
              </a:rPr>
              <a:t>3</a:t>
            </a:r>
            <a:r>
              <a:rPr lang="en-US" altLang="en-US" sz="800" dirty="0" smtClean="0">
                <a:solidFill>
                  <a:srgbClr val="223342"/>
                </a:solidFill>
              </a:rPr>
              <a:t> Federal and other revenue was $24.5 million in 2015</a:t>
            </a:r>
            <a:endParaRPr lang="en-US" altLang="en-US" sz="800" dirty="0">
              <a:solidFill>
                <a:srgbClr val="223342"/>
              </a:solidFill>
            </a:endParaRPr>
          </a:p>
        </p:txBody>
      </p:sp>
      <p:sp>
        <p:nvSpPr>
          <p:cNvPr id="8"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Tree>
    <p:extLst>
      <p:ext uri="{BB962C8B-B14F-4D97-AF65-F5344CB8AC3E}">
        <p14:creationId xmlns:p14="http://schemas.microsoft.com/office/powerpoint/2010/main" val="238835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8146" y="76609"/>
            <a:ext cx="7938654" cy="289152"/>
          </a:xfrm>
        </p:spPr>
        <p:txBody>
          <a:bodyPr/>
          <a:lstStyle/>
          <a:p>
            <a:r>
              <a:rPr lang="en-US" sz="1600" dirty="0" smtClean="0"/>
              <a:t>2016 Guidance</a:t>
            </a:r>
            <a:endParaRPr lang="en-US" sz="1600" dirty="0"/>
          </a:p>
        </p:txBody>
      </p:sp>
      <p:sp>
        <p:nvSpPr>
          <p:cNvPr id="4" name="Text Placeholder 3"/>
          <p:cNvSpPr>
            <a:spLocks noGrp="1"/>
          </p:cNvSpPr>
          <p:nvPr>
            <p:ph type="body" sz="quarter" idx="4294967295"/>
          </p:nvPr>
        </p:nvSpPr>
        <p:spPr>
          <a:xfrm>
            <a:off x="748145" y="282575"/>
            <a:ext cx="8395856" cy="568325"/>
          </a:xfrm>
        </p:spPr>
        <p:txBody>
          <a:bodyPr/>
          <a:lstStyle/>
          <a:p>
            <a:pPr marL="0" indent="0">
              <a:buNone/>
            </a:pPr>
            <a:r>
              <a:rPr lang="en-US" sz="2600" dirty="0">
                <a:solidFill>
                  <a:schemeClr val="accent1"/>
                </a:solidFill>
                <a:latin typeface="Arial"/>
                <a:cs typeface="Arial"/>
              </a:rPr>
              <a:t>Key Strategic Themes for 2016</a:t>
            </a:r>
          </a:p>
        </p:txBody>
      </p:sp>
      <p:sp>
        <p:nvSpPr>
          <p:cNvPr id="5" name="TextBox 4"/>
          <p:cNvSpPr txBox="1"/>
          <p:nvPr/>
        </p:nvSpPr>
        <p:spPr>
          <a:xfrm>
            <a:off x="133003" y="187623"/>
            <a:ext cx="615142" cy="461665"/>
          </a:xfrm>
          <a:prstGeom prst="rect">
            <a:avLst/>
          </a:prstGeom>
          <a:noFill/>
        </p:spPr>
        <p:txBody>
          <a:bodyPr wrap="square" rtlCol="0">
            <a:spAutoFit/>
          </a:bodyPr>
          <a:lstStyle/>
          <a:p>
            <a:r>
              <a:rPr lang="en-US" sz="2400" dirty="0" smtClean="0">
                <a:solidFill>
                  <a:schemeClr val="bg1"/>
                </a:solidFill>
              </a:rPr>
              <a:t>13</a:t>
            </a:r>
            <a:endParaRPr lang="en-US" sz="2400" dirty="0">
              <a:solidFill>
                <a:schemeClr val="bg1"/>
              </a:solidFill>
            </a:endParaRPr>
          </a:p>
        </p:txBody>
      </p:sp>
      <p:sp>
        <p:nvSpPr>
          <p:cNvPr id="6" name="TextBox 5"/>
          <p:cNvSpPr txBox="1"/>
          <p:nvPr/>
        </p:nvSpPr>
        <p:spPr>
          <a:xfrm>
            <a:off x="748146" y="1051560"/>
            <a:ext cx="7743306" cy="4028795"/>
          </a:xfrm>
          <a:prstGeom prst="rect">
            <a:avLst/>
          </a:prstGeom>
          <a:noFill/>
        </p:spPr>
        <p:txBody>
          <a:bodyPr wrap="square" rtlCol="0">
            <a:spAutoFit/>
          </a:bodyPr>
          <a:lstStyle/>
          <a:p>
            <a:pPr marL="342900" lvl="0" indent="-342900" eaLnBrk="1" hangingPunct="1">
              <a:lnSpc>
                <a:spcPct val="110000"/>
              </a:lnSpc>
              <a:spcBef>
                <a:spcPts val="600"/>
              </a:spcBef>
              <a:buClr>
                <a:srgbClr val="FF6600"/>
              </a:buClr>
              <a:buSzPct val="80000"/>
              <a:buFont typeface="Wingdings" panose="05000000000000000000" pitchFamily="2" charset="2"/>
              <a:buChar char="§"/>
              <a:defRPr/>
            </a:pPr>
            <a:r>
              <a:rPr lang="en-US" dirty="0">
                <a:solidFill>
                  <a:srgbClr val="17375E"/>
                </a:solidFill>
                <a:cs typeface="Arial" panose="020B0604020202020204" pitchFamily="34" charset="0"/>
              </a:rPr>
              <a:t>Execution – implementing sold business </a:t>
            </a:r>
            <a:r>
              <a:rPr lang="en-US" dirty="0" smtClean="0">
                <a:solidFill>
                  <a:srgbClr val="17375E"/>
                </a:solidFill>
                <a:cs typeface="Arial" panose="020B0604020202020204" pitchFamily="34" charset="0"/>
              </a:rPr>
              <a:t>and delighting </a:t>
            </a:r>
            <a:r>
              <a:rPr lang="en-US" dirty="0">
                <a:solidFill>
                  <a:srgbClr val="17375E"/>
                </a:solidFill>
                <a:cs typeface="Arial" panose="020B0604020202020204" pitchFamily="34" charset="0"/>
              </a:rPr>
              <a:t>our customers with excellent service</a:t>
            </a:r>
          </a:p>
          <a:p>
            <a:pPr marL="342900" indent="-342900" eaLnBrk="1" hangingPunct="1">
              <a:lnSpc>
                <a:spcPct val="110000"/>
              </a:lnSpc>
              <a:spcBef>
                <a:spcPts val="600"/>
              </a:spcBef>
              <a:buClr>
                <a:srgbClr val="FF6600"/>
              </a:buClr>
              <a:buSzPct val="80000"/>
              <a:buFont typeface="Wingdings" panose="05000000000000000000" pitchFamily="2" charset="2"/>
              <a:buChar char="§"/>
              <a:defRPr/>
            </a:pPr>
            <a:r>
              <a:rPr lang="en-US" dirty="0">
                <a:solidFill>
                  <a:srgbClr val="17375E"/>
                </a:solidFill>
                <a:cs typeface="Arial" panose="020B0604020202020204" pitchFamily="34" charset="0"/>
              </a:rPr>
              <a:t>Innovation – to stay ahead of the competition and create new product sale opportunities</a:t>
            </a:r>
          </a:p>
          <a:p>
            <a:pPr marL="342900" lvl="0" indent="-342900" eaLnBrk="1" hangingPunct="1">
              <a:lnSpc>
                <a:spcPct val="110000"/>
              </a:lnSpc>
              <a:spcBef>
                <a:spcPts val="600"/>
              </a:spcBef>
              <a:buClr>
                <a:srgbClr val="FF6600"/>
              </a:buClr>
              <a:buSzPct val="80000"/>
              <a:buFont typeface="Wingdings" panose="05000000000000000000" pitchFamily="2" charset="2"/>
              <a:buChar char="§"/>
              <a:defRPr/>
            </a:pPr>
            <a:r>
              <a:rPr lang="en-US" dirty="0">
                <a:solidFill>
                  <a:srgbClr val="17375E"/>
                </a:solidFill>
                <a:cs typeface="Arial" panose="020B0604020202020204" pitchFamily="34" charset="0"/>
              </a:rPr>
              <a:t>Efficiency and cost reduction – ongoing product engineering to boost product yield</a:t>
            </a:r>
          </a:p>
          <a:p>
            <a:pPr marL="342900" indent="-342900" eaLnBrk="1" hangingPunct="1">
              <a:lnSpc>
                <a:spcPct val="110000"/>
              </a:lnSpc>
              <a:spcBef>
                <a:spcPts val="600"/>
              </a:spcBef>
              <a:buClr>
                <a:srgbClr val="FF6600"/>
              </a:buClr>
              <a:buSzPct val="80000"/>
              <a:buFont typeface="Wingdings" panose="05000000000000000000" pitchFamily="2" charset="2"/>
              <a:buChar char="§"/>
              <a:defRPr/>
            </a:pPr>
            <a:r>
              <a:rPr lang="en-US" dirty="0">
                <a:solidFill>
                  <a:srgbClr val="17375E"/>
                </a:solidFill>
                <a:cs typeface="Arial" panose="020B0604020202020204" pitchFamily="34" charset="0"/>
              </a:rPr>
              <a:t>Maximizing commercial health plan growth –  sales to new customers and additional product sales to members within existing customer base</a:t>
            </a:r>
          </a:p>
          <a:p>
            <a:pPr marL="342900" lvl="0" indent="-342900" eaLnBrk="1" hangingPunct="1">
              <a:lnSpc>
                <a:spcPct val="110000"/>
              </a:lnSpc>
              <a:spcBef>
                <a:spcPts val="600"/>
              </a:spcBef>
              <a:buClr>
                <a:srgbClr val="FF6600"/>
              </a:buClr>
              <a:buSzPct val="80000"/>
              <a:buFont typeface="Wingdings" panose="05000000000000000000" pitchFamily="2" charset="2"/>
              <a:buChar char="§"/>
              <a:defRPr/>
            </a:pPr>
            <a:r>
              <a:rPr lang="en-US" dirty="0">
                <a:solidFill>
                  <a:srgbClr val="17375E"/>
                </a:solidFill>
                <a:cs typeface="Arial" panose="020B0604020202020204" pitchFamily="34" charset="0"/>
              </a:rPr>
              <a:t>Inorganic growth – making </a:t>
            </a:r>
            <a:r>
              <a:rPr lang="en-US" dirty="0" smtClean="0">
                <a:solidFill>
                  <a:srgbClr val="17375E"/>
                </a:solidFill>
                <a:cs typeface="Arial" panose="020B0604020202020204" pitchFamily="34" charset="0"/>
              </a:rPr>
              <a:t>acquisitions </a:t>
            </a:r>
            <a:r>
              <a:rPr lang="en-US" dirty="0">
                <a:solidFill>
                  <a:srgbClr val="17375E"/>
                </a:solidFill>
                <a:cs typeface="Arial" panose="020B0604020202020204" pitchFamily="34" charset="0"/>
              </a:rPr>
              <a:t>to complement a core competency or expand capacity</a:t>
            </a:r>
          </a:p>
          <a:p>
            <a:pPr eaLnBrk="1" hangingPunct="1">
              <a:lnSpc>
                <a:spcPct val="110000"/>
              </a:lnSpc>
              <a:buClr>
                <a:srgbClr val="FF6600"/>
              </a:buClr>
              <a:buSzPct val="80000"/>
              <a:defRPr/>
            </a:pPr>
            <a:r>
              <a:rPr lang="en-US" dirty="0">
                <a:solidFill>
                  <a:srgbClr val="17375E"/>
                </a:solidFill>
                <a:cs typeface="Arial" panose="020B0604020202020204" pitchFamily="34" charset="0"/>
              </a:rPr>
              <a:t> </a:t>
            </a:r>
          </a:p>
          <a:p>
            <a:endParaRPr lang="en-US" dirty="0"/>
          </a:p>
        </p:txBody>
      </p:sp>
      <p:sp>
        <p:nvSpPr>
          <p:cNvPr id="7"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Tree>
    <p:extLst>
      <p:ext uri="{BB962C8B-B14F-4D97-AF65-F5344CB8AC3E}">
        <p14:creationId xmlns:p14="http://schemas.microsoft.com/office/powerpoint/2010/main" val="265864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557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a:xfrm>
            <a:off x="803275" y="76200"/>
            <a:ext cx="7883525"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Safe Harbor Statement</a:t>
            </a:r>
          </a:p>
        </p:txBody>
      </p:sp>
      <p:sp>
        <p:nvSpPr>
          <p:cNvPr id="31747" name="Text Placeholder 1"/>
          <p:cNvSpPr>
            <a:spLocks noGrp="1"/>
          </p:cNvSpPr>
          <p:nvPr>
            <p:ph type="body" sz="quarter" idx="13"/>
          </p:nvPr>
        </p:nvSpPr>
        <p:spPr bwMode="auto">
          <a:xfrm>
            <a:off x="723207" y="931025"/>
            <a:ext cx="8196349" cy="5614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lvl="0" indent="0" algn="just" defTabSz="457189">
              <a:buClr>
                <a:srgbClr val="F95602"/>
              </a:buClr>
              <a:buNone/>
            </a:pPr>
            <a:r>
              <a:rPr lang="en-US" sz="1050" dirty="0"/>
              <a:t>This presentation contains "forward-looking statements" within the meaning of the U.S. Private Securities Litigation Reform Act of 1995. Such statements give our projections or forecasts of future events and are based on our current expectations and assumptions regarding our business, the economy and other future conditions; they do not relate strictly to historical or current facts. In particular, these include statements relating to future actions, business plans, objectives and prospects, future operating or financial performance, or references to guidance. In addition, statements in this presentation regarding our intention to repurchase shares of our common stock from time to time under the share repurchase program, the intended use of any repurchased shares and the source of funding are forward-looking statements subject to uncertainties. Factors or events that could cause actual results to differ may emerge from time to time and it is not possible for us to predict all of them. Should known or unknown risks or uncertainties materialize, or should underlying assumptions prove inaccurate, actual results could differ materially from past results and those anticipated, estimated or projected. We caution you therefore against relying on any of these forward-looking statements.  Factors that could cause or contribute to such differences, include, but are not limited to: negative or reduced growth rate of spending on Medicaid/Medicare; variations in our results of operations; our ability to execute our business plans or growth strategy; the risk that guidance may not be achieved; unfavorable outcomes in legal proceedings, including contract award protests; our ability to continue to secure contracts or favorable contract terms through the competitive bidding process; the market price of our common stock; changes in the U.S. healthcare environment or healthcare financing system and steps we take in anticipation of such changes; pending or threatened litigation; development and implementation of new product solutions or new process improvements; regulatory, budgetary or political actions that affect procurement practices; our ability to retain customers or the loss of one or more major customers; the unexpected reduction in scope or termination of a significant contract; customer dissatisfaction, our non-compliance with contractual provisions or regulatory requirements, or failure to meet performance standards triggering significant costs or liabilities under our contracts; the cancellation or delay of procurements or contract implementation due to protests or challenges to government awards; emergence of new competitors or competitors’ introduction of new or superior products or services; our failure to comply with laws and regulations governing health data or to protect such data from theft and misuse; our ability to maintain effective information and technology systems and networks, and to protect them damage, interruption or breach; our reliance on subcontractors, vendors or other third party providers and sources to perform services; restrictions on bidding or performing certain work due to perceived conflicts of interests; unanticipated changes in our effective tax rates; a failure to protect intellectual property rights, confidential and proprietary information, or confidential or proprietary information of others in our possession, despite our efforts; negative results of government or customer reviews, audits or investigations; our cash flows from operations, available cash and ability to generate sufficient cash to cover our interest and principal payments under our credit facility or to borrow or use credit; the continuation of our share repurchase program; the nature of investment and acquisition opportunities presented to us; and other factors, risks and uncertainties identified in our most recent Annual Report on Form 10-K and subsequent filings with the SEC, which are available at www.hms.com under the "Investor Relations" tab and at </a:t>
            </a:r>
            <a:r>
              <a:rPr lang="en-US" sz="1050" u="sng" dirty="0">
                <a:hlinkClick r:id="rId3"/>
              </a:rPr>
              <a:t>www.sec.gov</a:t>
            </a:r>
            <a:r>
              <a:rPr lang="en-US" sz="1050" dirty="0"/>
              <a:t>. Any forward-looking statements are made as of the date of this presentation. Except as may be required by law, we disclaim any obligation to publicly update forward-looking statements, whether as a result of new information, future events or otherwise.</a:t>
            </a:r>
          </a:p>
          <a:p>
            <a:pPr marL="0" indent="0">
              <a:spcBef>
                <a:spcPct val="0"/>
              </a:spcBef>
              <a:buFont typeface="Arial" panose="020B0604020202020204" pitchFamily="34" charset="0"/>
              <a:buNone/>
              <a:defRPr/>
            </a:pPr>
            <a:endParaRPr lang="en-US" altLang="en-US" sz="1000" dirty="0" smtClean="0">
              <a:solidFill>
                <a:srgbClr val="27538B"/>
              </a:solidFill>
              <a:latin typeface="Calibri" panose="020F0502020204030204" pitchFamily="34" charset="0"/>
            </a:endParaRPr>
          </a:p>
        </p:txBody>
      </p:sp>
      <p:sp>
        <p:nvSpPr>
          <p:cNvPr id="48131"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chemeClr val="accent3">
                    <a:lumMod val="75000"/>
                  </a:schemeClr>
                </a:solidFill>
              </a:rPr>
              <a:t>HMSY Q4 2015 Investor Presentation / February 26, 2016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803275" y="76200"/>
            <a:ext cx="7883525"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Presentation Outline</a:t>
            </a:r>
          </a:p>
        </p:txBody>
      </p:sp>
      <p:sp>
        <p:nvSpPr>
          <p:cNvPr id="50180" name="Rectangle 6"/>
          <p:cNvSpPr>
            <a:spLocks noChangeArrowheads="1"/>
          </p:cNvSpPr>
          <p:nvPr/>
        </p:nvSpPr>
        <p:spPr bwMode="auto">
          <a:xfrm>
            <a:off x="995363" y="474663"/>
            <a:ext cx="95773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a:p>
        </p:txBody>
      </p:sp>
      <p:graphicFrame>
        <p:nvGraphicFramePr>
          <p:cNvPr id="50181" name="Object 7"/>
          <p:cNvGraphicFramePr>
            <a:graphicFrameLocks noChangeAspect="1"/>
          </p:cNvGraphicFramePr>
          <p:nvPr>
            <p:extLst>
              <p:ext uri="{D42A27DB-BD31-4B8C-83A1-F6EECF244321}">
                <p14:modId xmlns:p14="http://schemas.microsoft.com/office/powerpoint/2010/main" val="1660774996"/>
              </p:ext>
            </p:extLst>
          </p:nvPr>
        </p:nvGraphicFramePr>
        <p:xfrm>
          <a:off x="1676400" y="842963"/>
          <a:ext cx="5611813" cy="5916612"/>
        </p:xfrm>
        <a:graphic>
          <a:graphicData uri="http://schemas.openxmlformats.org/presentationml/2006/ole">
            <mc:AlternateContent xmlns:mc="http://schemas.openxmlformats.org/markup-compatibility/2006">
              <mc:Choice xmlns:v="urn:schemas-microsoft-com:vml" Requires="v">
                <p:oleObj spid="_x0000_s50276" name="Document" r:id="rId4" imgW="6696537" imgH="7088238" progId="Word.Document.12">
                  <p:embed/>
                </p:oleObj>
              </mc:Choice>
              <mc:Fallback>
                <p:oleObj name="Document" r:id="rId4" imgW="6696537" imgH="7088238" progId="Word.Document.12">
                  <p:embed/>
                  <p:pic>
                    <p:nvPicPr>
                      <p:cNvPr id="0" name="Object 7"/>
                      <p:cNvPicPr>
                        <a:picLocks noChangeAspect="1" noChangeArrowheads="1"/>
                      </p:cNvPicPr>
                      <p:nvPr/>
                    </p:nvPicPr>
                    <p:blipFill>
                      <a:blip r:embed="rId5"/>
                      <a:srcRect/>
                      <a:stretch>
                        <a:fillRect/>
                      </a:stretch>
                    </p:blipFill>
                    <p:spPr bwMode="auto">
                      <a:xfrm>
                        <a:off x="1676400" y="842963"/>
                        <a:ext cx="5611813" cy="5916612"/>
                      </a:xfrm>
                      <a:prstGeom prst="rect">
                        <a:avLst/>
                      </a:prstGeom>
                      <a:noFill/>
                      <a:ln>
                        <a:noFill/>
                      </a:ln>
                      <a:extLst/>
                    </p:spPr>
                  </p:pic>
                </p:oleObj>
              </mc:Fallback>
            </mc:AlternateContent>
          </a:graphicData>
        </a:graphic>
      </p:graphicFrame>
      <p:sp>
        <p:nvSpPr>
          <p:cNvPr id="6"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1"/>
          <p:cNvSpPr>
            <a:spLocks noGrp="1"/>
          </p:cNvSpPr>
          <p:nvPr>
            <p:ph type="body" sz="quarter" idx="13"/>
          </p:nvPr>
        </p:nvSpPr>
        <p:spPr>
          <a:xfrm>
            <a:off x="803275" y="870974"/>
            <a:ext cx="8040687" cy="4628081"/>
          </a:xfrm>
        </p:spPr>
        <p:txBody>
          <a:bodyPr/>
          <a:lstStyle/>
          <a:p>
            <a:pPr marL="342900" indent="-342900" eaLnBrk="1" hangingPunct="1">
              <a:spcBef>
                <a:spcPct val="0"/>
              </a:spcBef>
              <a:buClr>
                <a:srgbClr val="FF6600"/>
              </a:buClr>
              <a:buSzPct val="80000"/>
              <a:buFont typeface="Wingdings" panose="05000000000000000000" pitchFamily="2" charset="2"/>
              <a:buChar char="§"/>
              <a:defRPr/>
            </a:pPr>
            <a:r>
              <a:rPr lang="en-US" altLang="en-US" sz="1800" dirty="0" smtClean="0">
                <a:solidFill>
                  <a:srgbClr val="17375E"/>
                </a:solidFill>
                <a:cs typeface="Arial" panose="020B0604020202020204" pitchFamily="34" charset="0"/>
              </a:rPr>
              <a:t>Adjusted EPS of $0.19 per diluted share</a:t>
            </a:r>
            <a:r>
              <a:rPr lang="en-US" altLang="en-US" sz="1900" baseline="30000" dirty="0" smtClean="0">
                <a:solidFill>
                  <a:srgbClr val="17375E"/>
                </a:solidFill>
                <a:cs typeface="Arial" panose="020B0604020202020204" pitchFamily="34" charset="0"/>
              </a:rPr>
              <a:t>1</a:t>
            </a:r>
            <a:r>
              <a:rPr lang="en-US" altLang="en-US" sz="1900" dirty="0" smtClean="0">
                <a:solidFill>
                  <a:srgbClr val="17375E"/>
                </a:solidFill>
                <a:cs typeface="Arial" panose="020B0604020202020204" pitchFamily="34" charset="0"/>
              </a:rPr>
              <a:t> in 4Q</a:t>
            </a:r>
            <a:endParaRPr lang="en-US" altLang="en-US" sz="1900" baseline="30000" dirty="0" smtClean="0">
              <a:solidFill>
                <a:srgbClr val="17375E"/>
              </a:solidFill>
              <a:cs typeface="Arial" panose="020B0604020202020204" pitchFamily="34" charset="0"/>
            </a:endParaRPr>
          </a:p>
          <a:p>
            <a:pPr marL="342900" indent="-342900" eaLnBrk="1" hangingPunct="1">
              <a:spcBef>
                <a:spcPct val="0"/>
              </a:spcBef>
              <a:buClr>
                <a:srgbClr val="FF6600"/>
              </a:buClr>
              <a:buSzPct val="80000"/>
              <a:buFont typeface="Lucida Grande" charset="0"/>
              <a:buChar char="»"/>
              <a:defRPr/>
            </a:pPr>
            <a:endParaRPr lang="en-US" altLang="en-US" sz="800" baseline="30000" dirty="0" smtClean="0">
              <a:solidFill>
                <a:srgbClr val="17375E"/>
              </a:solidFill>
              <a:cs typeface="Arial" panose="020B0604020202020204" pitchFamily="34" charset="0"/>
            </a:endParaRPr>
          </a:p>
          <a:p>
            <a:pPr marL="342900" indent="-342900" eaLnBrk="1" hangingPunct="1">
              <a:spcBef>
                <a:spcPct val="0"/>
              </a:spcBef>
              <a:buClr>
                <a:srgbClr val="FF6600"/>
              </a:buClr>
              <a:buSzPct val="80000"/>
              <a:buFont typeface="Wingdings" panose="05000000000000000000" pitchFamily="2" charset="2"/>
              <a:buChar char="§"/>
              <a:defRPr/>
            </a:pPr>
            <a:r>
              <a:rPr lang="en-US" altLang="en-US" sz="1800" dirty="0" smtClean="0">
                <a:solidFill>
                  <a:srgbClr val="17375E"/>
                </a:solidFill>
                <a:cs typeface="Arial" panose="020B0604020202020204" pitchFamily="34" charset="0"/>
              </a:rPr>
              <a:t>Revenue, excluding Medicare RAC, of $118.8 million was 8.6% higher than the prior year 4Q / Full </a:t>
            </a:r>
            <a:r>
              <a:rPr lang="en-US" altLang="en-US" sz="1800" dirty="0" smtClean="0">
                <a:solidFill>
                  <a:srgbClr val="17375E"/>
                </a:solidFill>
                <a:cs typeface="Arial" panose="020B0604020202020204" pitchFamily="34" charset="0"/>
              </a:rPr>
              <a:t>year growth </a:t>
            </a:r>
            <a:r>
              <a:rPr lang="en-US" altLang="en-US" sz="1800" dirty="0" smtClean="0">
                <a:solidFill>
                  <a:srgbClr val="17375E"/>
                </a:solidFill>
                <a:cs typeface="Arial" panose="020B0604020202020204" pitchFamily="34" charset="0"/>
              </a:rPr>
              <a:t>was 7.7%</a:t>
            </a:r>
          </a:p>
          <a:p>
            <a:pPr marL="973137" lvl="1" indent="-285750">
              <a:spcBef>
                <a:spcPct val="0"/>
              </a:spcBef>
              <a:spcAft>
                <a:spcPct val="0"/>
              </a:spcAft>
              <a:buClr>
                <a:srgbClr val="FF6600"/>
              </a:buClr>
              <a:buSzPct val="80000"/>
              <a:buFont typeface="Wingdings" panose="05000000000000000000" pitchFamily="2" charset="2"/>
              <a:buChar char="§"/>
              <a:defRPr/>
            </a:pPr>
            <a:r>
              <a:rPr lang="en-US" altLang="en-US" dirty="0" smtClean="0">
                <a:solidFill>
                  <a:srgbClr val="17375E"/>
                </a:solidFill>
              </a:rPr>
              <a:t>Record quarterly commercial revenue was up 29.9% YOY; 12.5% higher than the prior quarter; and up 18.8% for the full year</a:t>
            </a:r>
          </a:p>
          <a:p>
            <a:pPr marL="973137" lvl="1" indent="-285750">
              <a:spcBef>
                <a:spcPct val="0"/>
              </a:spcBef>
              <a:spcAft>
                <a:spcPct val="0"/>
              </a:spcAft>
              <a:buClr>
                <a:srgbClr val="FF6600"/>
              </a:buClr>
              <a:buSzPct val="80000"/>
              <a:buFont typeface="Wingdings" panose="05000000000000000000" pitchFamily="2" charset="2"/>
              <a:buChar char="§"/>
              <a:defRPr/>
            </a:pPr>
            <a:r>
              <a:rPr lang="en-US" altLang="en-US" sz="1800" dirty="0" smtClean="0">
                <a:solidFill>
                  <a:srgbClr val="17375E"/>
                </a:solidFill>
              </a:rPr>
              <a:t>State government revenue was down 7.1% YOY and flat compared     to both the prior quarter and the prior full year</a:t>
            </a:r>
          </a:p>
          <a:p>
            <a:pPr marL="973137" lvl="1" indent="-285750">
              <a:spcBef>
                <a:spcPct val="0"/>
              </a:spcBef>
              <a:spcAft>
                <a:spcPct val="0"/>
              </a:spcAft>
              <a:buClr>
                <a:srgbClr val="FF6600"/>
              </a:buClr>
              <a:buSzPct val="80000"/>
              <a:buFont typeface="Wingdings" panose="05000000000000000000" pitchFamily="2" charset="2"/>
              <a:buChar char="§"/>
              <a:defRPr/>
            </a:pPr>
            <a:r>
              <a:rPr lang="en-US" altLang="en-US" sz="1800" dirty="0" smtClean="0">
                <a:solidFill>
                  <a:srgbClr val="17375E"/>
                </a:solidFill>
              </a:rPr>
              <a:t>Medicare RAC revenue was $9.7 million for the quarter, compared to $4.6 million in the prior quarter and $2.8 million in the prior year fourth quarter</a:t>
            </a:r>
          </a:p>
          <a:p>
            <a:pPr marL="342900" indent="-342900" eaLnBrk="1" hangingPunct="1">
              <a:spcBef>
                <a:spcPts val="600"/>
              </a:spcBef>
              <a:buClr>
                <a:srgbClr val="FF6600"/>
              </a:buClr>
              <a:buSzPct val="80000"/>
              <a:buFont typeface="Wingdings" panose="05000000000000000000" pitchFamily="2" charset="2"/>
              <a:buChar char="§"/>
              <a:defRPr/>
            </a:pPr>
            <a:r>
              <a:rPr lang="en-US" altLang="en-US" sz="1800" dirty="0" smtClean="0">
                <a:solidFill>
                  <a:srgbClr val="17375E"/>
                </a:solidFill>
                <a:cs typeface="Arial" panose="020B0604020202020204" pitchFamily="34" charset="0"/>
              </a:rPr>
              <a:t>Payment Integrity revenue, excluding Medicare RAC, increased by 14.0% YOY</a:t>
            </a:r>
          </a:p>
          <a:p>
            <a:pPr marL="342900" indent="-342900" eaLnBrk="1" hangingPunct="1">
              <a:spcBef>
                <a:spcPts val="600"/>
              </a:spcBef>
              <a:buClr>
                <a:srgbClr val="FF6600"/>
              </a:buClr>
              <a:buSzPct val="80000"/>
              <a:buFont typeface="Wingdings" panose="05000000000000000000" pitchFamily="2" charset="2"/>
              <a:buChar char="§"/>
              <a:defRPr/>
            </a:pPr>
            <a:r>
              <a:rPr lang="en-US" altLang="en-US" sz="1800" dirty="0">
                <a:solidFill>
                  <a:srgbClr val="17375E"/>
                </a:solidFill>
                <a:cs typeface="Arial" panose="020B0604020202020204" pitchFamily="34" charset="0"/>
              </a:rPr>
              <a:t>Medicaid Coordination of Benefits revenue </a:t>
            </a:r>
            <a:r>
              <a:rPr lang="en-US" altLang="en-US" sz="1800" dirty="0" smtClean="0">
                <a:solidFill>
                  <a:srgbClr val="17375E"/>
                </a:solidFill>
                <a:cs typeface="Arial" panose="020B0604020202020204" pitchFamily="34" charset="0"/>
              </a:rPr>
              <a:t>increased by 6.7% YOY </a:t>
            </a:r>
            <a:endParaRPr lang="en-US" altLang="en-US" sz="1800" dirty="0">
              <a:solidFill>
                <a:srgbClr val="17375E"/>
              </a:solidFill>
              <a:cs typeface="Arial" panose="020B0604020202020204" pitchFamily="34" charset="0"/>
            </a:endParaRPr>
          </a:p>
          <a:p>
            <a:pPr marL="342900" indent="-342900" eaLnBrk="1" hangingPunct="1">
              <a:spcBef>
                <a:spcPts val="600"/>
              </a:spcBef>
              <a:buClr>
                <a:srgbClr val="FF6600"/>
              </a:buClr>
              <a:buSzPct val="80000"/>
              <a:buFont typeface="Wingdings" panose="05000000000000000000" pitchFamily="2" charset="2"/>
              <a:buChar char="§"/>
              <a:defRPr/>
            </a:pPr>
            <a:r>
              <a:rPr lang="en-US" altLang="en-US" sz="1800" dirty="0" smtClean="0">
                <a:solidFill>
                  <a:srgbClr val="17375E"/>
                </a:solidFill>
                <a:cs typeface="Arial" panose="020B0604020202020204" pitchFamily="34" charset="0"/>
              </a:rPr>
              <a:t>The effective tax rate was 32.2% for the quarter and 38.4% for the full year</a:t>
            </a:r>
            <a:endParaRPr lang="en-US" altLang="en-US" sz="1800" baseline="26000" dirty="0" smtClean="0">
              <a:solidFill>
                <a:srgbClr val="17375E"/>
              </a:solidFill>
              <a:cs typeface="Arial" panose="020B0604020202020204" pitchFamily="34" charset="0"/>
            </a:endParaRPr>
          </a:p>
        </p:txBody>
      </p:sp>
      <p:sp>
        <p:nvSpPr>
          <p:cNvPr id="2" name="Title 2"/>
          <p:cNvSpPr>
            <a:spLocks noGrp="1"/>
          </p:cNvSpPr>
          <p:nvPr>
            <p:ph type="title"/>
          </p:nvPr>
        </p:nvSpPr>
        <p:spPr>
          <a:xfrm>
            <a:off x="803275" y="76200"/>
            <a:ext cx="7883525" cy="635000"/>
          </a:xfrm>
        </p:spPr>
        <p:txBody>
          <a:bodyPr/>
          <a:lstStyle/>
          <a:p>
            <a:r>
              <a:rPr lang="en-US" altLang="en-US" sz="1600" dirty="0">
                <a:solidFill>
                  <a:srgbClr val="FFC425"/>
                </a:solidFill>
                <a:latin typeface="Arial" panose="020B0604020202020204" pitchFamily="34" charset="0"/>
                <a:cs typeface="Arial" panose="020B0604020202020204" pitchFamily="34" charset="0"/>
              </a:rPr>
              <a:t>4</a:t>
            </a:r>
            <a:r>
              <a:rPr lang="en-US" altLang="en-US" sz="1600" dirty="0" smtClean="0">
                <a:solidFill>
                  <a:srgbClr val="FFC425"/>
                </a:solidFill>
                <a:latin typeface="Arial" panose="020B0604020202020204" pitchFamily="34" charset="0"/>
                <a:cs typeface="Arial" panose="020B0604020202020204" pitchFamily="34" charset="0"/>
              </a:rPr>
              <a:t>Q and Full Year 2015 Financial Results</a:t>
            </a:r>
            <a:br>
              <a:rPr lang="en-US" altLang="en-US" sz="1600" dirty="0" smtClean="0">
                <a:solidFill>
                  <a:srgbClr val="FFC425"/>
                </a:solidFill>
                <a:latin typeface="Arial" panose="020B0604020202020204" pitchFamily="34" charset="0"/>
                <a:cs typeface="Arial" panose="020B0604020202020204" pitchFamily="34" charset="0"/>
              </a:rPr>
            </a:br>
            <a:r>
              <a:rPr lang="en-US" altLang="en-US" sz="2800" dirty="0" smtClean="0">
                <a:solidFill>
                  <a:srgbClr val="FFC425"/>
                </a:solidFill>
                <a:latin typeface="Arial" panose="020B0604020202020204" pitchFamily="34" charset="0"/>
                <a:cs typeface="Arial" panose="020B0604020202020204" pitchFamily="34" charset="0"/>
              </a:rPr>
              <a:t>Financial Performance Highlights</a:t>
            </a:r>
            <a:endParaRPr lang="en-US" altLang="en-US" dirty="0" smtClean="0">
              <a:solidFill>
                <a:srgbClr val="FFC425"/>
              </a:solidFill>
              <a:latin typeface="Arial" panose="020B0604020202020204" pitchFamily="34" charset="0"/>
              <a:cs typeface="Arial" panose="020B0604020202020204" pitchFamily="34" charset="0"/>
            </a:endParaRPr>
          </a:p>
        </p:txBody>
      </p:sp>
      <p:sp>
        <p:nvSpPr>
          <p:cNvPr id="52228"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smtClean="0">
                <a:solidFill>
                  <a:srgbClr val="F4F4F4"/>
                </a:solidFill>
              </a:rPr>
              <a:t>1</a:t>
            </a:r>
          </a:p>
        </p:txBody>
      </p:sp>
      <p:sp>
        <p:nvSpPr>
          <p:cNvPr id="52229" name="TextBox 1"/>
          <p:cNvSpPr txBox="1">
            <a:spLocks noChangeArrowheads="1"/>
          </p:cNvSpPr>
          <p:nvPr/>
        </p:nvSpPr>
        <p:spPr bwMode="auto">
          <a:xfrm>
            <a:off x="128588" y="6313488"/>
            <a:ext cx="5865812"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17475"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117475"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1174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1174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117475" algn="l"/>
              </a:tabLst>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117475" algn="l"/>
              </a:tabLst>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117475" algn="l"/>
              </a:tabLst>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117475" algn="l"/>
              </a:tabLst>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117475"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800" baseline="30000" dirty="0"/>
              <a:t>1 </a:t>
            </a:r>
            <a:r>
              <a:rPr lang="en-US" altLang="en-US" sz="800" dirty="0"/>
              <a:t>Adjusted EPS is a non-GAAP measure. Adjusted EPS in the </a:t>
            </a:r>
            <a:r>
              <a:rPr lang="en-US" altLang="en-US" sz="800" dirty="0" smtClean="0"/>
              <a:t>fourth quarter included an after tax benefit of </a:t>
            </a:r>
            <a:r>
              <a:rPr lang="en-US" altLang="en-US" sz="800" dirty="0" smtClean="0"/>
              <a:t>$</a:t>
            </a:r>
            <a:r>
              <a:rPr lang="en-US" altLang="en-US" sz="800" dirty="0" smtClean="0"/>
              <a:t>0.7</a:t>
            </a:r>
            <a:r>
              <a:rPr lang="en-US" altLang="en-US" sz="800" dirty="0" smtClean="0"/>
              <a:t> </a:t>
            </a:r>
            <a:r>
              <a:rPr lang="en-US" altLang="en-US" sz="800" dirty="0" smtClean="0"/>
              <a:t>million or </a:t>
            </a:r>
            <a:r>
              <a:rPr lang="en-US" altLang="en-US" sz="800" dirty="0" smtClean="0"/>
              <a:t>$0.01 </a:t>
            </a:r>
            <a:r>
              <a:rPr lang="en-US" altLang="en-US" sz="800" dirty="0" smtClean="0"/>
              <a:t>per diluted </a:t>
            </a:r>
            <a:r>
              <a:rPr lang="en-US" altLang="en-US" sz="800" dirty="0" smtClean="0"/>
              <a:t>share, related state apportionments and permanent differences, </a:t>
            </a:r>
            <a:r>
              <a:rPr lang="en-US" altLang="en-US" sz="800" dirty="0" smtClean="0"/>
              <a:t>partially offset by </a:t>
            </a:r>
            <a:r>
              <a:rPr lang="en-US" altLang="en-US" sz="800" dirty="0" smtClean="0"/>
              <a:t>a $1.4 </a:t>
            </a:r>
            <a:r>
              <a:rPr lang="en-US" altLang="en-US" sz="800" dirty="0" smtClean="0"/>
              <a:t>million or </a:t>
            </a:r>
            <a:r>
              <a:rPr lang="en-US" altLang="en-US" sz="800" dirty="0" smtClean="0"/>
              <a:t>$0.01 </a:t>
            </a:r>
            <a:r>
              <a:rPr lang="en-US" altLang="en-US" sz="800" dirty="0" smtClean="0"/>
              <a:t>per diluted share expense </a:t>
            </a:r>
            <a:r>
              <a:rPr lang="en-US" altLang="en-US" sz="800" dirty="0"/>
              <a:t>related to disputes involving PCG </a:t>
            </a:r>
          </a:p>
          <a:p>
            <a:pPr eaLnBrk="1" hangingPunct="1">
              <a:spcBef>
                <a:spcPct val="0"/>
              </a:spcBef>
              <a:buFontTx/>
              <a:buNone/>
            </a:pPr>
            <a:endParaRPr lang="en-US" altLang="en-US" sz="800" baseline="28000" dirty="0"/>
          </a:p>
          <a:p>
            <a:pPr eaLnBrk="1" hangingPunct="1">
              <a:spcBef>
                <a:spcPct val="0"/>
              </a:spcBef>
              <a:buFontTx/>
              <a:buNone/>
            </a:pPr>
            <a:endParaRPr lang="en-US" altLang="en-US" sz="800" dirty="0"/>
          </a:p>
        </p:txBody>
      </p:sp>
      <p:sp>
        <p:nvSpPr>
          <p:cNvPr id="7"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44525" y="0"/>
            <a:ext cx="7883525" cy="635000"/>
          </a:xfrm>
        </p:spPr>
        <p:txBody>
          <a:bodyPr anchor="t"/>
          <a:lstStyle/>
          <a:p>
            <a:pPr eaLnBrk="1" hangingPunct="1">
              <a:defRPr/>
            </a:pPr>
            <a:r>
              <a:rPr lang="en-US" altLang="en-US" sz="1800" dirty="0" smtClean="0">
                <a:solidFill>
                  <a:srgbClr val="FFC425"/>
                </a:solidFill>
                <a:latin typeface="Arial" panose="020B0604020202020204" pitchFamily="34" charset="0"/>
                <a:cs typeface="Arial" panose="020B0604020202020204" pitchFamily="34" charset="0"/>
              </a:rPr>
              <a:t>  </a:t>
            </a:r>
            <a:r>
              <a:rPr lang="en-US" altLang="en-US" sz="1600" dirty="0">
                <a:solidFill>
                  <a:srgbClr val="FFC425"/>
                </a:solidFill>
                <a:latin typeface="Arial" panose="020B0604020202020204" pitchFamily="34" charset="0"/>
                <a:cs typeface="Arial" panose="020B0604020202020204" pitchFamily="34" charset="0"/>
              </a:rPr>
              <a:t>4</a:t>
            </a:r>
            <a:r>
              <a:rPr lang="en-US" altLang="en-US" sz="1600" dirty="0" smtClean="0">
                <a:solidFill>
                  <a:srgbClr val="FFC425"/>
                </a:solidFill>
                <a:latin typeface="Arial" panose="020B0604020202020204" pitchFamily="34" charset="0"/>
                <a:cs typeface="Arial" panose="020B0604020202020204" pitchFamily="34" charset="0"/>
              </a:rPr>
              <a:t>Q and Full Year 2015 Financial Results</a:t>
            </a:r>
            <a:r>
              <a:rPr lang="en-US" altLang="en-US" sz="1800" dirty="0" smtClean="0">
                <a:solidFill>
                  <a:srgbClr val="FFC425"/>
                </a:solidFill>
                <a:latin typeface="Arial" panose="020B0604020202020204" pitchFamily="34" charset="0"/>
                <a:cs typeface="Arial" panose="020B0604020202020204" pitchFamily="34" charset="0"/>
              </a:rPr>
              <a:t/>
            </a:r>
            <a:br>
              <a:rPr lang="en-US" altLang="en-US" sz="1800" dirty="0" smtClean="0">
                <a:solidFill>
                  <a:srgbClr val="FFC425"/>
                </a:solidFill>
                <a:latin typeface="Arial" panose="020B0604020202020204" pitchFamily="34" charset="0"/>
                <a:cs typeface="Arial" panose="020B0604020202020204" pitchFamily="34" charset="0"/>
              </a:rPr>
            </a:br>
            <a:r>
              <a:rPr lang="en-US" altLang="en-US" sz="1800" dirty="0" smtClean="0">
                <a:solidFill>
                  <a:srgbClr val="FFC425"/>
                </a:solidFill>
                <a:latin typeface="Arial" panose="020B0604020202020204" pitchFamily="34" charset="0"/>
                <a:cs typeface="Arial" panose="020B0604020202020204" pitchFamily="34" charset="0"/>
              </a:rPr>
              <a:t>  </a:t>
            </a:r>
            <a:r>
              <a:rPr lang="en-US" altLang="en-US" sz="2600" spc="10" dirty="0" smtClean="0">
                <a:solidFill>
                  <a:srgbClr val="FFC425"/>
                </a:solidFill>
                <a:latin typeface="Arial" panose="020B0604020202020204" pitchFamily="34" charset="0"/>
                <a:cs typeface="Arial" panose="020B0604020202020204" pitchFamily="34" charset="0"/>
              </a:rPr>
              <a:t>Condensed Consolidated Statements of Income</a:t>
            </a:r>
          </a:p>
        </p:txBody>
      </p:sp>
      <p:sp>
        <p:nvSpPr>
          <p:cNvPr id="2"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400" dirty="0" smtClean="0">
                <a:solidFill>
                  <a:srgbClr val="F4F4F4"/>
                </a:solidFill>
              </a:rPr>
              <a:t>2</a:t>
            </a:r>
          </a:p>
        </p:txBody>
      </p:sp>
      <p:sp>
        <p:nvSpPr>
          <p:cNvPr id="54276" name="TextBox 1"/>
          <p:cNvSpPr txBox="1">
            <a:spLocks noChangeArrowheads="1"/>
          </p:cNvSpPr>
          <p:nvPr/>
        </p:nvSpPr>
        <p:spPr bwMode="auto">
          <a:xfrm>
            <a:off x="531813" y="6469063"/>
            <a:ext cx="21764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800" i="1">
                <a:solidFill>
                  <a:srgbClr val="171D28"/>
                </a:solidFill>
              </a:rPr>
              <a:t>($ in thousands, except per share amounts</a:t>
            </a:r>
            <a:r>
              <a:rPr lang="en-US" altLang="en-US" sz="800" i="1">
                <a:solidFill>
                  <a:srgbClr val="17375E"/>
                </a:solidFill>
              </a:rPr>
              <a:t>)</a:t>
            </a:r>
          </a:p>
        </p:txBody>
      </p:sp>
      <p:sp>
        <p:nvSpPr>
          <p:cNvPr id="7"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08" y="1131975"/>
            <a:ext cx="8893778" cy="393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803275" y="33338"/>
            <a:ext cx="8224838"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dirty="0">
                <a:solidFill>
                  <a:srgbClr val="FCBA23"/>
                </a:solidFill>
                <a:latin typeface="Arial" panose="020B0604020202020204" pitchFamily="34" charset="0"/>
                <a:cs typeface="Arial" panose="020B0604020202020204" pitchFamily="34" charset="0"/>
              </a:rPr>
              <a:t>4</a:t>
            </a:r>
            <a:r>
              <a:rPr lang="en-US" altLang="en-US" sz="1600" dirty="0" smtClean="0">
                <a:solidFill>
                  <a:srgbClr val="FCBA23"/>
                </a:solidFill>
                <a:latin typeface="Arial" panose="020B0604020202020204" pitchFamily="34" charset="0"/>
                <a:cs typeface="Arial" panose="020B0604020202020204" pitchFamily="34" charset="0"/>
              </a:rPr>
              <a:t>Q and Full Year 2015 Financial Results</a:t>
            </a:r>
            <a:r>
              <a:rPr lang="en-US" altLang="en-US" sz="1600" dirty="0" smtClean="0">
                <a:solidFill>
                  <a:srgbClr val="FFC425"/>
                </a:solidFill>
                <a:latin typeface="Arial" panose="020B0604020202020204" pitchFamily="34" charset="0"/>
                <a:cs typeface="Arial" panose="020B0604020202020204" pitchFamily="34" charset="0"/>
              </a:rPr>
              <a:t/>
            </a:r>
            <a:br>
              <a:rPr lang="en-US" altLang="en-US" sz="1600" dirty="0" smtClean="0">
                <a:solidFill>
                  <a:srgbClr val="FFC425"/>
                </a:solidFill>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Market and Product Revenue</a:t>
            </a:r>
          </a:p>
        </p:txBody>
      </p:sp>
      <p:sp>
        <p:nvSpPr>
          <p:cNvPr id="55298" name="Slide Number Placeholder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solidFill>
                  <a:srgbClr val="F4F4F4"/>
                </a:solidFill>
              </a:rPr>
              <a:t>3</a:t>
            </a:r>
          </a:p>
        </p:txBody>
      </p:sp>
      <p:sp>
        <p:nvSpPr>
          <p:cNvPr id="55299" name="TextBox 1"/>
          <p:cNvSpPr txBox="1">
            <a:spLocks noChangeArrowheads="1"/>
          </p:cNvSpPr>
          <p:nvPr/>
        </p:nvSpPr>
        <p:spPr bwMode="auto">
          <a:xfrm>
            <a:off x="1684338" y="668338"/>
            <a:ext cx="32734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3500"/>
              </a:lnSpc>
            </a:pPr>
            <a:r>
              <a:rPr lang="en-US" altLang="en-US" sz="900" b="1">
                <a:solidFill>
                  <a:srgbClr val="30485D"/>
                </a:solidFill>
              </a:rPr>
              <a:t>         </a:t>
            </a:r>
          </a:p>
        </p:txBody>
      </p:sp>
      <p:sp>
        <p:nvSpPr>
          <p:cNvPr id="55300" name="TextBox 6"/>
          <p:cNvSpPr txBox="1">
            <a:spLocks noChangeArrowheads="1"/>
          </p:cNvSpPr>
          <p:nvPr/>
        </p:nvSpPr>
        <p:spPr bwMode="auto">
          <a:xfrm>
            <a:off x="401638" y="6369050"/>
            <a:ext cx="61595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i="1" dirty="0">
                <a:solidFill>
                  <a:srgbClr val="171D28"/>
                </a:solidFill>
              </a:rPr>
              <a:t>($ in millions</a:t>
            </a:r>
            <a:r>
              <a:rPr lang="en-US" altLang="en-US" sz="800" i="1" dirty="0" smtClean="0">
                <a:solidFill>
                  <a:srgbClr val="171D28"/>
                </a:solidFill>
              </a:rPr>
              <a:t>)</a:t>
            </a:r>
            <a:endParaRPr lang="en-US" altLang="en-US" sz="800" i="1" dirty="0">
              <a:solidFill>
                <a:srgbClr val="171D28"/>
              </a:solidFill>
            </a:endParaRPr>
          </a:p>
        </p:txBody>
      </p:sp>
      <p:sp>
        <p:nvSpPr>
          <p:cNvPr id="55302" name="TextBox 1"/>
          <p:cNvSpPr txBox="1">
            <a:spLocks noChangeArrowheads="1"/>
          </p:cNvSpPr>
          <p:nvPr/>
        </p:nvSpPr>
        <p:spPr bwMode="auto">
          <a:xfrm>
            <a:off x="8489950" y="2090738"/>
            <a:ext cx="4603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ts val="3500"/>
              </a:lnSpc>
            </a:pPr>
            <a:endParaRPr lang="en-US" altLang="en-US" sz="3200" b="1">
              <a:solidFill>
                <a:schemeClr val="accent1"/>
              </a:solidFill>
            </a:endParaRPr>
          </a:p>
        </p:txBody>
      </p:sp>
      <p:sp>
        <p:nvSpPr>
          <p:cNvPr id="9"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08" y="1660710"/>
            <a:ext cx="8611986" cy="353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1045280" y="831505"/>
            <a:ext cx="7757898" cy="4172758"/>
          </a:xfrm>
        </p:spPr>
        <p:txBody>
          <a:bodyPr/>
          <a:lstStyle/>
          <a:p>
            <a:pPr>
              <a:spcAft>
                <a:spcPts val="1000"/>
              </a:spcAft>
              <a:buClr>
                <a:srgbClr val="FF6600"/>
              </a:buClr>
              <a:buSzPct val="100000"/>
              <a:buFont typeface="Wingdings" panose="05000000000000000000" pitchFamily="2" charset="2"/>
              <a:buChar char="§"/>
              <a:defRPr/>
            </a:pPr>
            <a:r>
              <a:rPr lang="en-US" sz="1800" dirty="0" smtClean="0">
                <a:solidFill>
                  <a:schemeClr val="tx1"/>
                </a:solidFill>
              </a:rPr>
              <a:t>Approximately 250 </a:t>
            </a:r>
            <a:r>
              <a:rPr lang="en-US" sz="1800" dirty="0">
                <a:solidFill>
                  <a:schemeClr val="tx1"/>
                </a:solidFill>
              </a:rPr>
              <a:t>health plans nationally</a:t>
            </a:r>
          </a:p>
          <a:p>
            <a:pPr>
              <a:spcAft>
                <a:spcPts val="1000"/>
              </a:spcAft>
              <a:buClr>
                <a:srgbClr val="FF6600"/>
              </a:buClr>
              <a:buSzPct val="100000"/>
              <a:buFont typeface="Wingdings" panose="05000000000000000000" pitchFamily="2" charset="2"/>
              <a:buChar char="§"/>
              <a:defRPr/>
            </a:pPr>
            <a:r>
              <a:rPr lang="en-US" sz="1800" dirty="0" smtClean="0">
                <a:solidFill>
                  <a:schemeClr val="tx1"/>
                </a:solidFill>
              </a:rPr>
              <a:t>85+ </a:t>
            </a:r>
            <a:r>
              <a:rPr lang="en-US" sz="1800" dirty="0">
                <a:solidFill>
                  <a:schemeClr val="tx1"/>
                </a:solidFill>
              </a:rPr>
              <a:t>million unique commercial lives under contract</a:t>
            </a:r>
          </a:p>
          <a:p>
            <a:pPr>
              <a:spcAft>
                <a:spcPts val="1000"/>
              </a:spcAft>
              <a:buClr>
                <a:srgbClr val="FF6600"/>
              </a:buClr>
              <a:buSzPct val="100000"/>
              <a:buFont typeface="Wingdings" panose="05000000000000000000" pitchFamily="2" charset="2"/>
              <a:buChar char="§"/>
              <a:defRPr/>
            </a:pPr>
            <a:r>
              <a:rPr lang="en-US" sz="1800" dirty="0" smtClean="0">
                <a:solidFill>
                  <a:schemeClr val="tx1"/>
                </a:solidFill>
              </a:rPr>
              <a:t>[18] </a:t>
            </a:r>
            <a:r>
              <a:rPr lang="en-US" sz="1800" dirty="0">
                <a:solidFill>
                  <a:schemeClr val="tx1"/>
                </a:solidFill>
              </a:rPr>
              <a:t>of the top 25 health plans nationally (by revenue) are HMS </a:t>
            </a:r>
            <a:r>
              <a:rPr lang="en-US" sz="1800" dirty="0" smtClean="0">
                <a:solidFill>
                  <a:schemeClr val="tx1"/>
                </a:solidFill>
              </a:rPr>
              <a:t>customers</a:t>
            </a:r>
          </a:p>
          <a:p>
            <a:pPr>
              <a:spcAft>
                <a:spcPts val="1000"/>
              </a:spcAft>
              <a:buClr>
                <a:srgbClr val="FF6600"/>
              </a:buClr>
              <a:buSzPct val="100000"/>
              <a:buFont typeface="Wingdings" panose="05000000000000000000" pitchFamily="2" charset="2"/>
              <a:buChar char="§"/>
              <a:defRPr/>
            </a:pPr>
            <a:r>
              <a:rPr lang="en-US" sz="1800" dirty="0" smtClean="0">
                <a:solidFill>
                  <a:schemeClr val="tx1"/>
                </a:solidFill>
              </a:rPr>
              <a:t>All of the top 10 national and regional Medicaid managed care plans are HMS customers</a:t>
            </a:r>
          </a:p>
          <a:p>
            <a:pPr>
              <a:spcAft>
                <a:spcPts val="1000"/>
              </a:spcAft>
              <a:buClr>
                <a:srgbClr val="FF6600"/>
              </a:buClr>
              <a:buSzPct val="100000"/>
              <a:buFont typeface="Wingdings" panose="05000000000000000000" pitchFamily="2" charset="2"/>
              <a:buChar char="§"/>
              <a:defRPr/>
            </a:pPr>
            <a:r>
              <a:rPr lang="en-US" sz="1800" dirty="0" smtClean="0">
                <a:solidFill>
                  <a:schemeClr val="tx1"/>
                </a:solidFill>
              </a:rPr>
              <a:t>Our top </a:t>
            </a:r>
            <a:r>
              <a:rPr lang="en-US" sz="1800" dirty="0">
                <a:solidFill>
                  <a:schemeClr val="tx1"/>
                </a:solidFill>
              </a:rPr>
              <a:t>10 customers accounted for approximately </a:t>
            </a:r>
            <a:r>
              <a:rPr lang="en-US" sz="1800" dirty="0" smtClean="0">
                <a:solidFill>
                  <a:schemeClr val="tx1"/>
                </a:solidFill>
              </a:rPr>
              <a:t>60% </a:t>
            </a:r>
            <a:r>
              <a:rPr lang="en-US" sz="1800" dirty="0">
                <a:solidFill>
                  <a:schemeClr val="tx1"/>
                </a:solidFill>
              </a:rPr>
              <a:t>of </a:t>
            </a:r>
            <a:r>
              <a:rPr lang="en-US" sz="1800" dirty="0" smtClean="0">
                <a:solidFill>
                  <a:schemeClr val="tx1"/>
                </a:solidFill>
              </a:rPr>
              <a:t>2015 </a:t>
            </a:r>
            <a:r>
              <a:rPr lang="en-US" sz="1800" dirty="0">
                <a:solidFill>
                  <a:schemeClr val="tx1"/>
                </a:solidFill>
              </a:rPr>
              <a:t>commercial </a:t>
            </a:r>
            <a:r>
              <a:rPr lang="en-US" sz="1800" dirty="0" smtClean="0">
                <a:solidFill>
                  <a:schemeClr val="tx1"/>
                </a:solidFill>
              </a:rPr>
              <a:t>health plan revenue</a:t>
            </a:r>
            <a:endParaRPr lang="en-US" sz="1800" dirty="0">
              <a:solidFill>
                <a:schemeClr val="tx1"/>
              </a:solidFill>
            </a:endParaRPr>
          </a:p>
          <a:p>
            <a:pPr>
              <a:spcAft>
                <a:spcPts val="1000"/>
              </a:spcAft>
              <a:buClr>
                <a:srgbClr val="FF6600"/>
              </a:buClr>
              <a:buSzPct val="100000"/>
              <a:buFont typeface="Wingdings" panose="05000000000000000000" pitchFamily="2" charset="2"/>
              <a:buChar char="§"/>
              <a:defRPr/>
            </a:pPr>
            <a:r>
              <a:rPr lang="en-US" sz="1800" dirty="0" smtClean="0">
                <a:solidFill>
                  <a:schemeClr val="tx1"/>
                </a:solidFill>
              </a:rPr>
              <a:t>~75% </a:t>
            </a:r>
            <a:r>
              <a:rPr lang="en-US" sz="1800" dirty="0">
                <a:solidFill>
                  <a:schemeClr val="tx1"/>
                </a:solidFill>
              </a:rPr>
              <a:t>of existing commercial </a:t>
            </a:r>
            <a:r>
              <a:rPr lang="en-US" sz="1800" dirty="0" smtClean="0">
                <a:solidFill>
                  <a:schemeClr val="tx1"/>
                </a:solidFill>
              </a:rPr>
              <a:t>health plan revenue </a:t>
            </a:r>
            <a:r>
              <a:rPr lang="en-US" sz="1800" dirty="0">
                <a:solidFill>
                  <a:schemeClr val="tx1"/>
                </a:solidFill>
              </a:rPr>
              <a:t>is Medicaid </a:t>
            </a:r>
            <a:r>
              <a:rPr lang="en-US" sz="1800" dirty="0" smtClean="0">
                <a:solidFill>
                  <a:schemeClr val="tx1"/>
                </a:solidFill>
              </a:rPr>
              <a:t>related and the remaining ~25% is Medicare Advantage and </a:t>
            </a:r>
            <a:r>
              <a:rPr lang="en-US" sz="1800" dirty="0">
                <a:solidFill>
                  <a:schemeClr val="tx1"/>
                </a:solidFill>
              </a:rPr>
              <a:t>at-risk </a:t>
            </a:r>
            <a:r>
              <a:rPr lang="en-US" sz="1800" dirty="0" smtClean="0">
                <a:solidFill>
                  <a:schemeClr val="tx1"/>
                </a:solidFill>
              </a:rPr>
              <a:t>commercial</a:t>
            </a:r>
          </a:p>
        </p:txBody>
      </p:sp>
      <p:sp>
        <p:nvSpPr>
          <p:cNvPr id="8" name="Text Placeholder 7"/>
          <p:cNvSpPr>
            <a:spLocks noGrp="1"/>
          </p:cNvSpPr>
          <p:nvPr>
            <p:ph type="body" sz="quarter" idx="4294967295"/>
          </p:nvPr>
        </p:nvSpPr>
        <p:spPr>
          <a:xfrm>
            <a:off x="972588" y="282575"/>
            <a:ext cx="8171413" cy="568325"/>
          </a:xfrm>
        </p:spPr>
        <p:txBody>
          <a:bodyPr/>
          <a:lstStyle/>
          <a:p>
            <a:pPr marL="0" indent="0">
              <a:buNone/>
            </a:pPr>
            <a:r>
              <a:rPr lang="en-US" sz="2600" dirty="0" smtClean="0">
                <a:solidFill>
                  <a:schemeClr val="accent1"/>
                </a:solidFill>
              </a:rPr>
              <a:t>Commercial Health Plan Customer Profile</a:t>
            </a:r>
            <a:endParaRPr lang="en-US" sz="2600" dirty="0">
              <a:solidFill>
                <a:schemeClr val="accent1"/>
              </a:solidFill>
            </a:endParaRPr>
          </a:p>
        </p:txBody>
      </p:sp>
      <p:sp>
        <p:nvSpPr>
          <p:cNvPr id="12" name="Text Placeholder 6"/>
          <p:cNvSpPr txBox="1">
            <a:spLocks/>
          </p:cNvSpPr>
          <p:nvPr/>
        </p:nvSpPr>
        <p:spPr bwMode="auto">
          <a:xfrm>
            <a:off x="0" y="5581567"/>
            <a:ext cx="9144000" cy="639576"/>
          </a:xfrm>
          <a:prstGeom prst="rect">
            <a:avLst/>
          </a:prstGeom>
          <a:solidFill>
            <a:schemeClr val="bg2">
              <a:lumMod val="50000"/>
            </a:schemeClr>
          </a:solidFill>
          <a:ln>
            <a:noFill/>
            <a:headEnd/>
            <a:tailEnd/>
          </a:ln>
        </p:spPr>
        <p:style>
          <a:lnRef idx="2">
            <a:schemeClr val="dk1"/>
          </a:lnRef>
          <a:fillRef idx="1">
            <a:schemeClr val="lt1"/>
          </a:fillRef>
          <a:effectRef idx="0">
            <a:schemeClr val="dk1"/>
          </a:effectRef>
          <a:fontRef idx="minor">
            <a:schemeClr val="dk1"/>
          </a:fontRef>
        </p:style>
        <p:txBody>
          <a:bodyPr anchor="ctr"/>
          <a:lstStyle/>
          <a:p>
            <a:pPr marL="228600" indent="-228600" algn="ctr">
              <a:spcAft>
                <a:spcPts val="1000"/>
              </a:spcAft>
              <a:buSzPct val="100000"/>
              <a:defRPr/>
            </a:pPr>
            <a:r>
              <a:rPr lang="en-US" sz="2000" dirty="0">
                <a:solidFill>
                  <a:schemeClr val="accent1">
                    <a:lumMod val="75000"/>
                  </a:schemeClr>
                </a:solidFill>
              </a:rPr>
              <a:t>Health P</a:t>
            </a:r>
            <a:r>
              <a:rPr lang="en-US" sz="2000" dirty="0" smtClean="0">
                <a:solidFill>
                  <a:schemeClr val="accent1">
                    <a:lumMod val="75000"/>
                  </a:schemeClr>
                </a:solidFill>
              </a:rPr>
              <a:t>lan Consolidation </a:t>
            </a:r>
            <a:r>
              <a:rPr lang="en-US" sz="2000" dirty="0">
                <a:solidFill>
                  <a:schemeClr val="accent1">
                    <a:lumMod val="75000"/>
                  </a:schemeClr>
                </a:solidFill>
              </a:rPr>
              <a:t>H</a:t>
            </a:r>
            <a:r>
              <a:rPr lang="en-US" sz="2000" dirty="0" smtClean="0">
                <a:solidFill>
                  <a:schemeClr val="accent1">
                    <a:lumMod val="75000"/>
                  </a:schemeClr>
                </a:solidFill>
              </a:rPr>
              <a:t>as </a:t>
            </a:r>
            <a:r>
              <a:rPr lang="en-US" sz="2000" dirty="0">
                <a:solidFill>
                  <a:schemeClr val="accent1">
                    <a:lumMod val="75000"/>
                  </a:schemeClr>
                </a:solidFill>
              </a:rPr>
              <a:t>G</a:t>
            </a:r>
            <a:r>
              <a:rPr lang="en-US" sz="2000" dirty="0" smtClean="0">
                <a:solidFill>
                  <a:schemeClr val="accent1">
                    <a:lumMod val="75000"/>
                  </a:schemeClr>
                </a:solidFill>
              </a:rPr>
              <a:t>enerally </a:t>
            </a:r>
            <a:r>
              <a:rPr lang="en-US" sz="2000" dirty="0">
                <a:solidFill>
                  <a:schemeClr val="accent1">
                    <a:lumMod val="75000"/>
                  </a:schemeClr>
                </a:solidFill>
              </a:rPr>
              <a:t>B</a:t>
            </a:r>
            <a:r>
              <a:rPr lang="en-US" sz="2000" dirty="0" smtClean="0">
                <a:solidFill>
                  <a:schemeClr val="accent1">
                    <a:lumMod val="75000"/>
                  </a:schemeClr>
                </a:solidFill>
              </a:rPr>
              <a:t>een a Net Positive for HMS</a:t>
            </a:r>
            <a:endParaRPr lang="en-US" sz="2000" dirty="0">
              <a:solidFill>
                <a:schemeClr val="accent1">
                  <a:lumMod val="75000"/>
                </a:schemeClr>
              </a:solidFill>
            </a:endParaRPr>
          </a:p>
        </p:txBody>
      </p:sp>
      <p:sp>
        <p:nvSpPr>
          <p:cNvPr id="9" name="TextBox 8"/>
          <p:cNvSpPr txBox="1"/>
          <p:nvPr/>
        </p:nvSpPr>
        <p:spPr>
          <a:xfrm>
            <a:off x="74661" y="6471060"/>
            <a:ext cx="1592103" cy="215444"/>
          </a:xfrm>
          <a:prstGeom prst="rect">
            <a:avLst/>
          </a:prstGeom>
        </p:spPr>
        <p:txBody>
          <a:bodyPr wrap="none" rtlCol="0">
            <a:spAutoFit/>
          </a:bodyPr>
          <a:lstStyle/>
          <a:p>
            <a:pPr algn="l"/>
            <a:r>
              <a:rPr lang="en-US" sz="800" dirty="0" smtClean="0">
                <a:solidFill>
                  <a:schemeClr val="tx2">
                    <a:lumMod val="25000"/>
                  </a:schemeClr>
                </a:solidFill>
                <a:latin typeface="Arial"/>
                <a:cs typeface="Arial"/>
              </a:rPr>
              <a:t>Data as of December 31, 2015</a:t>
            </a:r>
          </a:p>
        </p:txBody>
      </p:sp>
      <p:sp>
        <p:nvSpPr>
          <p:cNvPr id="10" name="Rectangle 4"/>
          <p:cNvSpPr>
            <a:spLocks noChangeArrowheads="1"/>
          </p:cNvSpPr>
          <p:nvPr/>
        </p:nvSpPr>
        <p:spPr bwMode="auto">
          <a:xfrm>
            <a:off x="6257925" y="6470604"/>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
        <p:nvSpPr>
          <p:cNvPr id="11" name="Slide Number Placeholder 3"/>
          <p:cNvSpPr txBox="1">
            <a:spLocks/>
          </p:cNvSpPr>
          <p:nvPr/>
        </p:nvSpPr>
        <p:spPr bwMode="auto">
          <a:xfrm>
            <a:off x="0" y="0"/>
            <a:ext cx="68995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FontTx/>
              <a:buNone/>
            </a:pPr>
            <a:r>
              <a:rPr lang="en-US" altLang="en-US" sz="2400" dirty="0" smtClean="0">
                <a:solidFill>
                  <a:srgbClr val="F4F4F4"/>
                </a:solidFill>
              </a:rPr>
              <a:t>4</a:t>
            </a:r>
            <a:endParaRPr lang="en-US" altLang="en-US" sz="2400" dirty="0">
              <a:solidFill>
                <a:srgbClr val="F4F4F4"/>
              </a:solidFill>
            </a:endParaRPr>
          </a:p>
        </p:txBody>
      </p:sp>
      <p:sp>
        <p:nvSpPr>
          <p:cNvPr id="2" name="Title 1"/>
          <p:cNvSpPr>
            <a:spLocks noGrp="1"/>
          </p:cNvSpPr>
          <p:nvPr>
            <p:ph type="title"/>
          </p:nvPr>
        </p:nvSpPr>
        <p:spPr>
          <a:xfrm>
            <a:off x="972588" y="76608"/>
            <a:ext cx="7714211" cy="363967"/>
          </a:xfrm>
        </p:spPr>
        <p:txBody>
          <a:bodyPr/>
          <a:lstStyle/>
          <a:p>
            <a:r>
              <a:rPr lang="en-US" sz="1600" dirty="0" smtClean="0"/>
              <a:t>Commercial Health Plan Growth</a:t>
            </a:r>
            <a:endParaRPr lang="en-US" sz="1600" dirty="0"/>
          </a:p>
        </p:txBody>
      </p:sp>
    </p:spTree>
    <p:extLst>
      <p:ext uri="{BB962C8B-B14F-4D97-AF65-F5344CB8AC3E}">
        <p14:creationId xmlns:p14="http://schemas.microsoft.com/office/powerpoint/2010/main" val="3073712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Commercial Health Plan Growth</a:t>
            </a:r>
            <a:r>
              <a:rPr lang="en-US" sz="2600" dirty="0" smtClean="0"/>
              <a:t/>
            </a:r>
            <a:br>
              <a:rPr lang="en-US" sz="2600" dirty="0" smtClean="0"/>
            </a:br>
            <a:r>
              <a:rPr lang="en-US" sz="2600" dirty="0" smtClean="0"/>
              <a:t>Record 4Q Commercial Health Plan Revenue</a:t>
            </a:r>
            <a:endParaRPr lang="en-US" sz="2600" dirty="0"/>
          </a:p>
        </p:txBody>
      </p:sp>
      <p:sp>
        <p:nvSpPr>
          <p:cNvPr id="3" name="Slide Number Placeholder 2"/>
          <p:cNvSpPr>
            <a:spLocks noGrp="1"/>
          </p:cNvSpPr>
          <p:nvPr>
            <p:ph type="sldNum" sz="quarter" idx="10"/>
          </p:nvPr>
        </p:nvSpPr>
        <p:spPr/>
        <p:txBody>
          <a:bodyPr/>
          <a:lstStyle/>
          <a:p>
            <a:pPr>
              <a:defRPr/>
            </a:pPr>
            <a:r>
              <a:rPr lang="en-US" altLang="en-US" dirty="0" smtClean="0"/>
              <a:t>5</a:t>
            </a:r>
            <a:endParaRPr lang="en-US" altLang="en-US" dirty="0"/>
          </a:p>
        </p:txBody>
      </p:sp>
      <p:sp>
        <p:nvSpPr>
          <p:cNvPr id="4" name="Text Placeholder 6"/>
          <p:cNvSpPr txBox="1">
            <a:spLocks/>
          </p:cNvSpPr>
          <p:nvPr/>
        </p:nvSpPr>
        <p:spPr bwMode="auto">
          <a:xfrm>
            <a:off x="0" y="5581567"/>
            <a:ext cx="9143999" cy="639576"/>
          </a:xfrm>
          <a:prstGeom prst="rect">
            <a:avLst/>
          </a:prstGeom>
          <a:solidFill>
            <a:schemeClr val="bg2">
              <a:lumMod val="50000"/>
            </a:schemeClr>
          </a:solidFill>
          <a:ln>
            <a:noFill/>
            <a:headEnd/>
            <a:tailEnd/>
          </a:ln>
        </p:spPr>
        <p:style>
          <a:lnRef idx="2">
            <a:schemeClr val="dk1"/>
          </a:lnRef>
          <a:fillRef idx="1">
            <a:schemeClr val="lt1"/>
          </a:fillRef>
          <a:effectRef idx="0">
            <a:schemeClr val="dk1"/>
          </a:effectRef>
          <a:fontRef idx="minor">
            <a:schemeClr val="dk1"/>
          </a:fontRef>
        </p:style>
        <p:txBody>
          <a:bodyPr anchor="ctr"/>
          <a:lstStyle/>
          <a:p>
            <a:pPr marL="228600" indent="-228600" algn="ctr">
              <a:spcAft>
                <a:spcPts val="1000"/>
              </a:spcAft>
              <a:buSzPct val="100000"/>
              <a:defRPr/>
            </a:pPr>
            <a:r>
              <a:rPr lang="en-US" dirty="0" smtClean="0">
                <a:solidFill>
                  <a:schemeClr val="accent1">
                    <a:lumMod val="75000"/>
                  </a:schemeClr>
                </a:solidFill>
              </a:rPr>
              <a:t>Total Commercial Revenue for 2015 Was Up 18.8% Compared to the Prior Year</a:t>
            </a:r>
            <a:r>
              <a:rPr lang="en-US" baseline="30000" dirty="0" smtClean="0">
                <a:solidFill>
                  <a:schemeClr val="accent1">
                    <a:lumMod val="75000"/>
                  </a:schemeClr>
                </a:solidFill>
              </a:rPr>
              <a:t>1</a:t>
            </a:r>
            <a:endParaRPr lang="en-US" baseline="30000" dirty="0">
              <a:solidFill>
                <a:schemeClr val="accent1">
                  <a:lumMod val="75000"/>
                </a:schemeClr>
              </a:solidFill>
            </a:endParaRPr>
          </a:p>
        </p:txBody>
      </p:sp>
      <p:sp>
        <p:nvSpPr>
          <p:cNvPr id="7" name="Rectangle 4"/>
          <p:cNvSpPr>
            <a:spLocks noChangeArrowheads="1"/>
          </p:cNvSpPr>
          <p:nvPr/>
        </p:nvSpPr>
        <p:spPr bwMode="auto">
          <a:xfrm>
            <a:off x="6257925" y="6470604"/>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sp>
        <p:nvSpPr>
          <p:cNvPr id="9" name="TextBox 1"/>
          <p:cNvSpPr txBox="1">
            <a:spLocks noChangeArrowheads="1"/>
          </p:cNvSpPr>
          <p:nvPr/>
        </p:nvSpPr>
        <p:spPr bwMode="auto">
          <a:xfrm>
            <a:off x="531812" y="6221143"/>
            <a:ext cx="9252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800" i="1" dirty="0" smtClean="0">
                <a:solidFill>
                  <a:srgbClr val="171D28"/>
                </a:solidFill>
              </a:rPr>
              <a:t>($ in thousands)</a:t>
            </a:r>
            <a:endParaRPr lang="en-US" altLang="en-US" sz="800" i="1" dirty="0">
              <a:solidFill>
                <a:srgbClr val="17375E"/>
              </a:solidFill>
            </a:endParaRPr>
          </a:p>
        </p:txBody>
      </p:sp>
      <p:sp>
        <p:nvSpPr>
          <p:cNvPr id="5" name="TextBox 4"/>
          <p:cNvSpPr txBox="1"/>
          <p:nvPr/>
        </p:nvSpPr>
        <p:spPr>
          <a:xfrm>
            <a:off x="497631" y="6417379"/>
            <a:ext cx="4671367" cy="338554"/>
          </a:xfrm>
          <a:prstGeom prst="rect">
            <a:avLst/>
          </a:prstGeom>
          <a:noFill/>
        </p:spPr>
        <p:txBody>
          <a:bodyPr wrap="square" rtlCol="0">
            <a:spAutoFit/>
          </a:bodyPr>
          <a:lstStyle/>
          <a:p>
            <a:r>
              <a:rPr lang="en-US" sz="800" baseline="30000" dirty="0" smtClean="0"/>
              <a:t>1</a:t>
            </a:r>
            <a:r>
              <a:rPr lang="en-US" sz="800" dirty="0" smtClean="0"/>
              <a:t> Full year 2015 Commercial Health Plan revenue was $203.1 million, compared </a:t>
            </a:r>
          </a:p>
          <a:p>
            <a:r>
              <a:rPr lang="en-US" sz="800" dirty="0"/>
              <a:t> </a:t>
            </a:r>
            <a:r>
              <a:rPr lang="en-US" sz="800" dirty="0" smtClean="0"/>
              <a:t>  to $170.9 million for the prior year</a:t>
            </a:r>
            <a:endParaRPr lang="en-US" sz="800"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747" y="918603"/>
            <a:ext cx="4904508" cy="413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090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a:xfrm>
            <a:off x="803275" y="0"/>
            <a:ext cx="7883525"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600" dirty="0" smtClean="0">
                <a:solidFill>
                  <a:srgbClr val="FCBA23"/>
                </a:solidFill>
                <a:latin typeface="Arial" panose="020B0604020202020204" pitchFamily="34" charset="0"/>
                <a:cs typeface="Arial" panose="020B0604020202020204" pitchFamily="34" charset="0"/>
              </a:rPr>
              <a:t>Commercial Health Plan Growth</a:t>
            </a:r>
            <a:r>
              <a:rPr lang="en-US" altLang="en-US" sz="2500" dirty="0" smtClean="0">
                <a:latin typeface="Arial" panose="020B0604020202020204" pitchFamily="34" charset="0"/>
                <a:cs typeface="Arial" panose="020B0604020202020204" pitchFamily="34" charset="0"/>
              </a:rPr>
              <a:t/>
            </a:r>
            <a:br>
              <a:rPr lang="en-US" altLang="en-US" sz="2500" dirty="0" smtClean="0">
                <a:latin typeface="Arial" panose="020B0604020202020204" pitchFamily="34" charset="0"/>
                <a:cs typeface="Arial" panose="020B0604020202020204" pitchFamily="34" charset="0"/>
              </a:rPr>
            </a:br>
            <a:r>
              <a:rPr lang="en-US" altLang="en-US" sz="2800" dirty="0" smtClean="0">
                <a:latin typeface="Arial" panose="020B0604020202020204" pitchFamily="34" charset="0"/>
                <a:cs typeface="Arial" panose="020B0604020202020204" pitchFamily="34" charset="0"/>
              </a:rPr>
              <a:t>4Q’15 Commercial Health Plan Growth</a:t>
            </a:r>
          </a:p>
        </p:txBody>
      </p:sp>
      <p:sp>
        <p:nvSpPr>
          <p:cNvPr id="59394" name="TextBox 1"/>
          <p:cNvSpPr txBox="1">
            <a:spLocks noChangeArrowheads="1"/>
          </p:cNvSpPr>
          <p:nvPr/>
        </p:nvSpPr>
        <p:spPr bwMode="auto">
          <a:xfrm>
            <a:off x="149629" y="5845204"/>
            <a:ext cx="36160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7475" indent="-117475">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900" dirty="0" smtClean="0">
              <a:solidFill>
                <a:srgbClr val="706464"/>
              </a:solidFill>
            </a:endParaRPr>
          </a:p>
          <a:p>
            <a:pPr eaLnBrk="1" hangingPunct="1"/>
            <a:r>
              <a:rPr lang="en-US" altLang="en-US" sz="900" baseline="30000" dirty="0" smtClean="0">
                <a:solidFill>
                  <a:srgbClr val="706464"/>
                </a:solidFill>
              </a:rPr>
              <a:t>1</a:t>
            </a:r>
            <a:r>
              <a:rPr lang="en-US" altLang="en-US" sz="900" dirty="0" smtClean="0">
                <a:solidFill>
                  <a:srgbClr val="706464"/>
                </a:solidFill>
              </a:rPr>
              <a:t> In some instances both COB and PI providers were sold to the same customer life, but such sales are only counted once for purposes of this calculation. </a:t>
            </a:r>
          </a:p>
          <a:p>
            <a:pPr eaLnBrk="1" hangingPunct="1"/>
            <a:endParaRPr lang="en-US" altLang="en-US" sz="900" dirty="0">
              <a:solidFill>
                <a:srgbClr val="706464"/>
              </a:solidFill>
            </a:endParaRPr>
          </a:p>
          <a:p>
            <a:pPr eaLnBrk="1" hangingPunct="1"/>
            <a:r>
              <a:rPr lang="en-US" altLang="en-US" sz="900" dirty="0" smtClean="0">
                <a:solidFill>
                  <a:srgbClr val="706464"/>
                </a:solidFill>
              </a:rPr>
              <a:t>Note</a:t>
            </a:r>
            <a:r>
              <a:rPr lang="en-US" altLang="en-US" sz="900" dirty="0">
                <a:solidFill>
                  <a:srgbClr val="706464"/>
                </a:solidFill>
              </a:rPr>
              <a:t>: Data as of </a:t>
            </a:r>
            <a:r>
              <a:rPr lang="en-US" altLang="en-US" sz="900" dirty="0" smtClean="0">
                <a:solidFill>
                  <a:srgbClr val="706464"/>
                </a:solidFill>
              </a:rPr>
              <a:t>December 31, 2015</a:t>
            </a:r>
            <a:endParaRPr lang="en-US" altLang="en-US" sz="900" dirty="0">
              <a:solidFill>
                <a:srgbClr val="706464"/>
              </a:solidFill>
            </a:endParaRPr>
          </a:p>
        </p:txBody>
      </p:sp>
      <p:sp>
        <p:nvSpPr>
          <p:cNvPr id="59396" name="Slide Number Placeholder 3"/>
          <p:cNvSpPr txBox="1">
            <a:spLocks/>
          </p:cNvSpPr>
          <p:nvPr/>
        </p:nvSpPr>
        <p:spPr bwMode="auto">
          <a:xfrm>
            <a:off x="0" y="0"/>
            <a:ext cx="679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914400" eaLnBrk="1" hangingPunct="1"/>
            <a:r>
              <a:rPr lang="en-US" altLang="en-US" sz="2400" dirty="0">
                <a:solidFill>
                  <a:srgbClr val="F4F4F4"/>
                </a:solidFill>
              </a:rPr>
              <a:t>6</a:t>
            </a:r>
          </a:p>
        </p:txBody>
      </p:sp>
      <p:sp>
        <p:nvSpPr>
          <p:cNvPr id="13" name="Rectangle 1"/>
          <p:cNvSpPr>
            <a:spLocks noChangeArrowheads="1"/>
          </p:cNvSpPr>
          <p:nvPr/>
        </p:nvSpPr>
        <p:spPr bwMode="auto">
          <a:xfrm>
            <a:off x="803275" y="1141413"/>
            <a:ext cx="7556500" cy="1006429"/>
          </a:xfrm>
          <a:prstGeom prst="rect">
            <a:avLst/>
          </a:prstGeom>
          <a:noFill/>
          <a:ln>
            <a:noFill/>
          </a:ln>
          <a:extLst/>
        </p:spPr>
        <p:txBody>
          <a:bodyPr>
            <a:spAutoFit/>
          </a:bodyPr>
          <a:lstStyle>
            <a:lvl1pPr marL="457200" indent="-457200"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lnSpc>
                <a:spcPct val="110000"/>
              </a:lnSpc>
              <a:spcBef>
                <a:spcPct val="0"/>
              </a:spcBef>
              <a:buClr>
                <a:srgbClr val="FF6600"/>
              </a:buClr>
              <a:buSzPct val="80000"/>
              <a:buFont typeface="Wingdings" panose="05000000000000000000" pitchFamily="2" charset="2"/>
              <a:buChar char="§"/>
              <a:defRPr/>
            </a:pPr>
            <a:r>
              <a:rPr lang="en-US" altLang="en-US" sz="1800" dirty="0" smtClean="0">
                <a:solidFill>
                  <a:srgbClr val="17375E"/>
                </a:solidFill>
                <a:latin typeface="+mn-lt"/>
              </a:rPr>
              <a:t>490,000 new lives </a:t>
            </a:r>
            <a:r>
              <a:rPr lang="en-US" altLang="en-US" sz="1800" dirty="0">
                <a:solidFill>
                  <a:srgbClr val="17375E"/>
                </a:solidFill>
                <a:latin typeface="+mn-lt"/>
              </a:rPr>
              <a:t>added to </a:t>
            </a:r>
            <a:r>
              <a:rPr lang="en-US" altLang="en-US" sz="1800" dirty="0" smtClean="0">
                <a:solidFill>
                  <a:srgbClr val="17375E"/>
                </a:solidFill>
                <a:latin typeface="+mn-lt"/>
              </a:rPr>
              <a:t>commercial base </a:t>
            </a:r>
            <a:endParaRPr lang="en-US" altLang="en-US" sz="800" dirty="0" smtClean="0">
              <a:solidFill>
                <a:srgbClr val="17375E"/>
              </a:solidFill>
              <a:latin typeface="+mn-lt"/>
            </a:endParaRPr>
          </a:p>
          <a:p>
            <a:pPr eaLnBrk="1" hangingPunct="1">
              <a:lnSpc>
                <a:spcPct val="110000"/>
              </a:lnSpc>
              <a:spcBef>
                <a:spcPct val="0"/>
              </a:spcBef>
              <a:buClr>
                <a:srgbClr val="FF6600"/>
              </a:buClr>
              <a:buSzPct val="80000"/>
              <a:buFont typeface="Wingdings" panose="05000000000000000000" pitchFamily="2" charset="2"/>
              <a:buChar char="§"/>
              <a:defRPr/>
            </a:pPr>
            <a:r>
              <a:rPr lang="en-US" altLang="en-US" sz="1800" dirty="0" smtClean="0">
                <a:solidFill>
                  <a:srgbClr val="17375E"/>
                </a:solidFill>
                <a:latin typeface="+mn-lt"/>
              </a:rPr>
              <a:t>Additional </a:t>
            </a:r>
            <a:r>
              <a:rPr lang="en-US" altLang="en-US" sz="1800" dirty="0">
                <a:solidFill>
                  <a:srgbClr val="17375E"/>
                </a:solidFill>
                <a:latin typeface="+mn-lt"/>
              </a:rPr>
              <a:t>products </a:t>
            </a:r>
            <a:r>
              <a:rPr lang="en-US" altLang="en-US" sz="1800" dirty="0" smtClean="0">
                <a:solidFill>
                  <a:srgbClr val="17375E"/>
                </a:solidFill>
                <a:latin typeface="+mn-lt"/>
              </a:rPr>
              <a:t>sold to </a:t>
            </a:r>
            <a:r>
              <a:rPr lang="en-US" altLang="en-US" sz="1800" dirty="0">
                <a:solidFill>
                  <a:srgbClr val="17375E"/>
                </a:solidFill>
                <a:latin typeface="+mn-lt"/>
              </a:rPr>
              <a:t>current commercial customers covering </a:t>
            </a:r>
            <a:r>
              <a:rPr lang="en-US" altLang="en-US" sz="1800" dirty="0" smtClean="0">
                <a:solidFill>
                  <a:srgbClr val="17375E"/>
                </a:solidFill>
                <a:latin typeface="+mn-lt"/>
              </a:rPr>
              <a:t>approximately 5.0 million lives</a:t>
            </a:r>
            <a:r>
              <a:rPr lang="en-US" altLang="en-US" sz="1800" baseline="30000" dirty="0" smtClean="0">
                <a:solidFill>
                  <a:srgbClr val="17375E"/>
                </a:solidFill>
                <a:latin typeface="+mn-lt"/>
              </a:rPr>
              <a:t>1</a:t>
            </a:r>
            <a:endParaRPr lang="en-US" altLang="en-US" sz="1800" baseline="30000" dirty="0">
              <a:solidFill>
                <a:srgbClr val="17375E"/>
              </a:solidFill>
              <a:latin typeface="+mn-lt"/>
            </a:endParaRPr>
          </a:p>
        </p:txBody>
      </p:sp>
      <p:sp>
        <p:nvSpPr>
          <p:cNvPr id="8" name="Rectangle 4"/>
          <p:cNvSpPr>
            <a:spLocks noChangeArrowheads="1"/>
          </p:cNvSpPr>
          <p:nvPr/>
        </p:nvSpPr>
        <p:spPr bwMode="auto">
          <a:xfrm>
            <a:off x="6257925" y="6545263"/>
            <a:ext cx="2886075" cy="215900"/>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800" dirty="0" smtClean="0">
                <a:solidFill>
                  <a:srgbClr val="171D28"/>
                </a:solidFill>
              </a:rPr>
              <a:t>HMSY Q4 2015 Investor Presentation / February 26, 2016</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492" y="2242007"/>
            <a:ext cx="5885410" cy="353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rgbClr val="F4F4F4"/>
      </a:dk1>
      <a:lt1>
        <a:srgbClr val="30485D"/>
      </a:lt1>
      <a:dk2>
        <a:srgbClr val="F4F4F4"/>
      </a:dk2>
      <a:lt2>
        <a:srgbClr val="30485D"/>
      </a:lt2>
      <a:accent1>
        <a:srgbClr val="FCBA23"/>
      </a:accent1>
      <a:accent2>
        <a:srgbClr val="F95602"/>
      </a:accent2>
      <a:accent3>
        <a:srgbClr val="346FBA"/>
      </a:accent3>
      <a:accent4>
        <a:srgbClr val="A0CDDB"/>
      </a:accent4>
      <a:accent5>
        <a:srgbClr val="151A24"/>
      </a:accent5>
      <a:accent6>
        <a:srgbClr val="823C8D"/>
      </a:accent6>
      <a:hlink>
        <a:srgbClr val="0000FF"/>
      </a:hlink>
      <a:folHlink>
        <a:srgbClr val="5258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lnSpc>
            <a:spcPts val="3500"/>
          </a:lnSpc>
          <a:defRPr sz="3200" b="1"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1_Office Theme">
  <a:themeElements>
    <a:clrScheme name="Custom 4">
      <a:dk1>
        <a:srgbClr val="F4F4F4"/>
      </a:dk1>
      <a:lt1>
        <a:srgbClr val="223342"/>
      </a:lt1>
      <a:dk2>
        <a:srgbClr val="1F497D"/>
      </a:dk2>
      <a:lt2>
        <a:srgbClr val="EEECE1"/>
      </a:lt2>
      <a:accent1>
        <a:srgbClr val="FCBA23"/>
      </a:accent1>
      <a:accent2>
        <a:srgbClr val="223342"/>
      </a:accent2>
      <a:accent3>
        <a:srgbClr val="F05222"/>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4">
      <a:dk1>
        <a:srgbClr val="F4F4F4"/>
      </a:dk1>
      <a:lt1>
        <a:srgbClr val="223342"/>
      </a:lt1>
      <a:dk2>
        <a:srgbClr val="1F497D"/>
      </a:dk2>
      <a:lt2>
        <a:srgbClr val="EEECE1"/>
      </a:lt2>
      <a:accent1>
        <a:srgbClr val="FCBA23"/>
      </a:accent1>
      <a:accent2>
        <a:srgbClr val="223342"/>
      </a:accent2>
      <a:accent3>
        <a:srgbClr val="F05222"/>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Custom 8">
      <a:dk1>
        <a:srgbClr val="F4F4F4"/>
      </a:dk1>
      <a:lt1>
        <a:srgbClr val="30485D"/>
      </a:lt1>
      <a:dk2>
        <a:srgbClr val="F4F4F4"/>
      </a:dk2>
      <a:lt2>
        <a:srgbClr val="30485D"/>
      </a:lt2>
      <a:accent1>
        <a:srgbClr val="FCBA23"/>
      </a:accent1>
      <a:accent2>
        <a:srgbClr val="F95602"/>
      </a:accent2>
      <a:accent3>
        <a:srgbClr val="346FBA"/>
      </a:accent3>
      <a:accent4>
        <a:srgbClr val="A0CDDB"/>
      </a:accent4>
      <a:accent5>
        <a:srgbClr val="151A24"/>
      </a:accent5>
      <a:accent6>
        <a:srgbClr val="823C8D"/>
      </a:accent6>
      <a:hlink>
        <a:srgbClr val="0000FF"/>
      </a:hlink>
      <a:folHlink>
        <a:srgbClr val="5258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lnSpc>
            <a:spcPts val="3500"/>
          </a:lnSpc>
          <a:defRPr sz="3200" b="1" dirty="0" smtClean="0">
            <a:solidFill>
              <a:schemeClr val="accent1"/>
            </a:solidFill>
            <a:latin typeface="Arial"/>
            <a:cs typeface="Aria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1384</TotalTime>
  <Words>2263</Words>
  <Application>Microsoft Office PowerPoint</Application>
  <PresentationFormat>On-screen Show (4:3)</PresentationFormat>
  <Paragraphs>143</Paragraphs>
  <Slides>17</Slides>
  <Notes>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8" baseType="lpstr">
      <vt:lpstr>ＭＳ Ｐゴシック</vt:lpstr>
      <vt:lpstr>ＭＳ Ｐゴシック</vt:lpstr>
      <vt:lpstr>Arial</vt:lpstr>
      <vt:lpstr>Calibri</vt:lpstr>
      <vt:lpstr>Lucida Grande</vt:lpstr>
      <vt:lpstr>Wingdings</vt:lpstr>
      <vt:lpstr>Office Theme</vt:lpstr>
      <vt:lpstr>1_Office Theme</vt:lpstr>
      <vt:lpstr>4_Office Theme</vt:lpstr>
      <vt:lpstr>6_Office Theme</vt:lpstr>
      <vt:lpstr>Microsoft Word Document</vt:lpstr>
      <vt:lpstr>Q4 2015 Investor Presentation</vt:lpstr>
      <vt:lpstr>Safe Harbor Statement</vt:lpstr>
      <vt:lpstr>Presentation Outline</vt:lpstr>
      <vt:lpstr>4Q and Full Year 2015 Financial Results Financial Performance Highlights</vt:lpstr>
      <vt:lpstr>  4Q and Full Year 2015 Financial Results   Condensed Consolidated Statements of Income</vt:lpstr>
      <vt:lpstr>4Q and Full Year 2015 Financial Results Market and Product Revenue</vt:lpstr>
      <vt:lpstr>Commercial Health Plan Growth</vt:lpstr>
      <vt:lpstr>Commercial Health Plan Growth Record 4Q Commercial Health Plan Revenue</vt:lpstr>
      <vt:lpstr>Commercial Health Plan Growth 4Q’15 Commercial Health Plan Growth</vt:lpstr>
      <vt:lpstr>Commercial Health Plan Growth Overview of 2015 Commercial Health Plan Sales</vt:lpstr>
      <vt:lpstr>State Government Business State Medicaid Customer Profile</vt:lpstr>
      <vt:lpstr>State Government Business New Medicaid Enrollment Through November 2015</vt:lpstr>
      <vt:lpstr>State Government Business 2015 State TPL Reprocurement Summary </vt:lpstr>
      <vt:lpstr>Capital Allocation Share Repurchases</vt:lpstr>
      <vt:lpstr>2016 Guidance Summary of Projected Financial Metrics for 2016</vt:lpstr>
      <vt:lpstr>2016 Guidance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Q3 2015 Investor Presentation</dc:title>
  <dc:creator>Microsoft Office User</dc:creator>
  <cp:lastModifiedBy>Cochran, Michelle</cp:lastModifiedBy>
  <cp:revision>93</cp:revision>
  <cp:lastPrinted>2016-02-22T22:45:33Z</cp:lastPrinted>
  <dcterms:created xsi:type="dcterms:W3CDTF">2015-11-05T20:34:46Z</dcterms:created>
  <dcterms:modified xsi:type="dcterms:W3CDTF">2016-02-25T00:01:47Z</dcterms:modified>
</cp:coreProperties>
</file>